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5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v-SE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v-S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v-SE" sz="4400" spc="-1" strike="noStrike">
                <a:latin typeface="Arial"/>
              </a:rPr>
              <a:t>Click to edit the title text format</a:t>
            </a:r>
            <a:endParaRPr b="0" lang="sv-SE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</a:rPr>
              <a:t>Click to edit the outline text format</a:t>
            </a:r>
            <a:endParaRPr b="0" lang="sv-S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800" spc="-1" strike="noStrike">
                <a:latin typeface="Arial"/>
              </a:rPr>
              <a:t>Second Outline Level</a:t>
            </a:r>
            <a:endParaRPr b="0" lang="sv-S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400" spc="-1" strike="noStrike">
                <a:latin typeface="Arial"/>
              </a:rPr>
              <a:t>Third Outline Level</a:t>
            </a:r>
            <a:endParaRPr b="0" lang="sv-S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000" spc="-1" strike="noStrike">
                <a:latin typeface="Arial"/>
              </a:rPr>
              <a:t>Fourth Outline Level</a:t>
            </a:r>
            <a:endParaRPr b="0" lang="sv-S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Fifth Outline Level</a:t>
            </a:r>
            <a:endParaRPr b="0" lang="sv-S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Sixth Outline Level</a:t>
            </a:r>
            <a:endParaRPr b="0" lang="sv-S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Seventh Outline Level</a:t>
            </a:r>
            <a:endParaRPr b="0" lang="sv-SE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sv-SE" sz="1400" spc="-1" strike="noStrike">
                <a:latin typeface="Times New Roman"/>
              </a:rPr>
              <a:t>&lt;date/time&gt;</a:t>
            </a:r>
            <a:endParaRPr b="0" lang="sv-SE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sv-SE" sz="1400" spc="-1" strike="noStrike">
                <a:latin typeface="Times New Roman"/>
              </a:rPr>
              <a:t>&lt;footer&gt;</a:t>
            </a:r>
            <a:endParaRPr b="0" lang="sv-SE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C39A9382-1343-434A-92BF-FFB1E4B8770D}" type="slidenum">
              <a:rPr b="0" lang="sv-SE" sz="1400" spc="-1" strike="noStrike">
                <a:latin typeface="Times New Roman"/>
              </a:rPr>
              <a:t>&lt;number&gt;</a:t>
            </a:fld>
            <a:endParaRPr b="0" lang="sv-S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mailto:karin.lindstrom@cert.se" TargetMode="Externa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360" y="36000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sv-SE" sz="4400" spc="-1" strike="noStrike">
                <a:latin typeface="Arial"/>
              </a:rPr>
              <a:t>Swedish CERT-forum</a:t>
            </a:r>
            <a:endParaRPr b="0" lang="sv-SE" sz="4400" spc="-1" strike="noStrike">
              <a:latin typeface="Arial"/>
            </a:endParaRPr>
          </a:p>
        </p:txBody>
      </p:sp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3309120" y="1368000"/>
            <a:ext cx="2882880" cy="2882880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8568000" y="5054040"/>
            <a:ext cx="1584000" cy="615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sv-SE" sz="1800" spc="-1" strike="noStrike">
                <a:solidFill>
                  <a:srgbClr val="ffffff"/>
                </a:solidFill>
                <a:highlight>
                  <a:srgbClr val="000000"/>
                </a:highlight>
                <a:latin typeface="Arial"/>
              </a:rPr>
              <a:t>TLP CLEAR</a:t>
            </a:r>
            <a:endParaRPr b="0" lang="sv-SE" sz="1800" spc="-1" strike="noStrike">
              <a:latin typeface="Arial"/>
            </a:endParaRPr>
          </a:p>
        </p:txBody>
      </p:sp>
      <p:sp>
        <p:nvSpPr>
          <p:cNvPr id="44" name="TextShape 3"/>
          <p:cNvSpPr txBox="1"/>
          <p:nvPr/>
        </p:nvSpPr>
        <p:spPr>
          <a:xfrm>
            <a:off x="257760" y="4909680"/>
            <a:ext cx="41202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sv-SE" sz="1800" spc="-1" strike="noStrike">
                <a:latin typeface="Arial"/>
              </a:rPr>
              <a:t>Karin Lindström, duty officer, CERT-SE</a:t>
            </a:r>
            <a:endParaRPr b="0" lang="sv-S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1152000" y="2304000"/>
            <a:ext cx="7487640" cy="18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73000"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</a:rPr>
              <a:t>Founded in 2013</a:t>
            </a:r>
            <a:endParaRPr b="0" lang="sv-SE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  <a:ea typeface="Noto Sans CJK SC"/>
              </a:rPr>
              <a:t>An unofficial public-private partnership</a:t>
            </a:r>
            <a:endParaRPr b="0" lang="sv-SE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  <a:ea typeface="Noto Sans CJK SC"/>
              </a:rPr>
              <a:t>Effective and efficient cooperation in the cyber security arenda</a:t>
            </a:r>
            <a:endParaRPr b="0" lang="sv-SE" sz="3200" spc="-1" strike="noStrike"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72000" y="72000"/>
            <a:ext cx="1656000" cy="165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1152000" y="2304000"/>
            <a:ext cx="7487640" cy="18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65000"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  <a:ea typeface="Noto Sans CJK SC"/>
              </a:rPr>
              <a:t>16 organisations</a:t>
            </a:r>
            <a:endParaRPr b="0" lang="sv-SE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  <a:ea typeface="Noto Sans CJK SC"/>
              </a:rPr>
              <a:t>Informal guidelines </a:t>
            </a:r>
            <a:endParaRPr b="0" lang="sv-SE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  <a:ea typeface="Noto Sans CJK SC"/>
              </a:rPr>
              <a:t>4 meetings/year</a:t>
            </a:r>
            <a:endParaRPr b="0" lang="sv-SE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  <a:ea typeface="Noto Sans CJK SC"/>
              </a:rPr>
              <a:t>The purpose of the forum </a:t>
            </a:r>
            <a:endParaRPr b="0" lang="sv-SE" sz="3200" spc="-1" strike="noStrike"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72000" y="72000"/>
            <a:ext cx="1656000" cy="165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1131480" y="2187720"/>
            <a:ext cx="7487640" cy="18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30000"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  <a:ea typeface="Noto Sans CJK SC"/>
              </a:rPr>
              <a:t>Consensus is the key </a:t>
            </a:r>
            <a:endParaRPr b="0" lang="sv-SE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  <a:ea typeface="Noto Sans CJK SC"/>
              </a:rPr>
              <a:t>No ownership </a:t>
            </a:r>
            <a:endParaRPr b="0" lang="sv-SE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  <a:ea typeface="Noto Sans CJK SC"/>
              </a:rPr>
              <a:t>Exchange of knowledge and experience</a:t>
            </a:r>
            <a:endParaRPr b="0" lang="sv-SE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  <a:ea typeface="Noto Sans CJK SC"/>
              </a:rPr>
              <a:t>Trust</a:t>
            </a:r>
            <a:endParaRPr b="0" lang="sv-SE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  <a:ea typeface="Noto Sans CJK SC"/>
              </a:rPr>
              <a:t>Combining the public and private sector</a:t>
            </a:r>
            <a:endParaRPr b="0" lang="sv-SE" sz="3200" spc="-1" strike="noStrike">
              <a:latin typeface="Arial"/>
            </a:endParaRPr>
          </a:p>
        </p:txBody>
      </p:sp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72000" y="72000"/>
            <a:ext cx="1656000" cy="165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1131480" y="2187720"/>
            <a:ext cx="7487640" cy="18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  <a:ea typeface="Noto Sans CJK SC"/>
              </a:rPr>
              <a:t>Is it possible to start a cert-forum in your contry? </a:t>
            </a:r>
            <a:endParaRPr b="0" lang="sv-SE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sv-SE" sz="3200" spc="-1" strike="noStrike"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72000" y="72000"/>
            <a:ext cx="1656000" cy="165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1131480" y="2187720"/>
            <a:ext cx="7487640" cy="18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73000"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  <a:ea typeface="Noto Sans CJK SC"/>
              </a:rPr>
              <a:t>Thanks!</a:t>
            </a:r>
            <a:endParaRPr b="0" lang="sv-SE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sv-SE" sz="3200" spc="-1" strike="noStrike">
              <a:latin typeface="Arial"/>
            </a:endParaRPr>
          </a:p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  <a:ea typeface="Noto Sans CJK SC"/>
              </a:rPr>
              <a:t>If you have questions – </a:t>
            </a:r>
            <a:r>
              <a:rPr b="0" lang="sv-SE" sz="3200" spc="-1" strike="noStrike">
                <a:latin typeface="Arial"/>
                <a:ea typeface="Noto Sans CJK SC"/>
                <a:hlinkClick r:id="rId1"/>
              </a:rPr>
              <a:t>karin.lindstrom@cert.se</a:t>
            </a:r>
            <a:r>
              <a:rPr b="0" lang="sv-SE" sz="3200" spc="-1" strike="noStrike">
                <a:latin typeface="Arial"/>
                <a:ea typeface="Noto Sans CJK SC"/>
              </a:rPr>
              <a:t>  </a:t>
            </a:r>
            <a:endParaRPr b="0" lang="sv-SE" sz="3200" spc="-1" strike="noStrike"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2"/>
          <a:stretch/>
        </p:blipFill>
        <p:spPr>
          <a:xfrm>
            <a:off x="72000" y="72000"/>
            <a:ext cx="1656000" cy="165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2023-09-19T13:53:06Z</dcterms:created>
  <dc:creator/>
  <dc:description/>
  <dc:language>sv-SE</dc:language>
  <cp:lastModifiedBy/>
  <dcterms:modified xsi:type="dcterms:W3CDTF">2023-09-25T14:20:07Z</dcterms:modified>
  <cp:revision>15</cp:revision>
  <dc:subject/>
  <dc:title/>
</cp:coreProperties>
</file>