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65" r:id="rId9"/>
    <p:sldId id="267" r:id="rId10"/>
    <p:sldId id="264" r:id="rId11"/>
    <p:sldId id="263" r:id="rId12"/>
    <p:sldId id="266" r:id="rId13"/>
    <p:sldId id="268" r:id="rId14"/>
    <p:sldId id="269" r:id="rId15"/>
    <p:sldId id="259" r:id="rId1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6FEBC-6F99-4971-94DE-0DF74BD07C2F}" v="174" dt="2023-09-26T13:36:08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Šmidrkal" userId="ead7695192c430a5" providerId="LiveId" clId="{7186FEBC-6F99-4971-94DE-0DF74BD07C2F}"/>
    <pc:docChg chg="undo custSel addSld delSld modSld sldOrd modMainMaster">
      <pc:chgData name="Josef Šmidrkal" userId="ead7695192c430a5" providerId="LiveId" clId="{7186FEBC-6F99-4971-94DE-0DF74BD07C2F}" dt="2023-09-26T13:54:12.356" v="3531" actId="20577"/>
      <pc:docMkLst>
        <pc:docMk/>
      </pc:docMkLst>
      <pc:sldChg chg="addSp modSp mod setBg">
        <pc:chgData name="Josef Šmidrkal" userId="ead7695192c430a5" providerId="LiveId" clId="{7186FEBC-6F99-4971-94DE-0DF74BD07C2F}" dt="2023-09-26T13:31:30.932" v="3347" actId="20577"/>
        <pc:sldMkLst>
          <pc:docMk/>
          <pc:sldMk cId="244317680" sldId="256"/>
        </pc:sldMkLst>
        <pc:spChg chg="mod">
          <ac:chgData name="Josef Šmidrkal" userId="ead7695192c430a5" providerId="LiveId" clId="{7186FEBC-6F99-4971-94DE-0DF74BD07C2F}" dt="2023-09-26T09:50:22.793" v="1947" actId="26606"/>
          <ac:spMkLst>
            <pc:docMk/>
            <pc:sldMk cId="244317680" sldId="256"/>
            <ac:spMk id="2" creationId="{7F69809C-5769-9FDC-6873-09C61E6DCAD4}"/>
          </ac:spMkLst>
        </pc:spChg>
        <pc:spChg chg="mod ord">
          <ac:chgData name="Josef Šmidrkal" userId="ead7695192c430a5" providerId="LiveId" clId="{7186FEBC-6F99-4971-94DE-0DF74BD07C2F}" dt="2023-09-26T13:31:30.932" v="3347" actId="20577"/>
          <ac:spMkLst>
            <pc:docMk/>
            <pc:sldMk cId="244317680" sldId="256"/>
            <ac:spMk id="3" creationId="{DD372162-DAE7-51C6-6C7B-09FBD5A9FF98}"/>
          </ac:spMkLst>
        </pc:spChg>
        <pc:spChg chg="add mod">
          <ac:chgData name="Josef Šmidrkal" userId="ead7695192c430a5" providerId="LiveId" clId="{7186FEBC-6F99-4971-94DE-0DF74BD07C2F}" dt="2023-09-26T09:51:19.526" v="1953" actId="1076"/>
          <ac:spMkLst>
            <pc:docMk/>
            <pc:sldMk cId="244317680" sldId="256"/>
            <ac:spMk id="6" creationId="{3B18D1D9-96B5-AFFE-C638-522FE39CA3FB}"/>
          </ac:spMkLst>
        </pc:spChg>
        <pc:spChg chg="add">
          <ac:chgData name="Josef Šmidrkal" userId="ead7695192c430a5" providerId="LiveId" clId="{7186FEBC-6F99-4971-94DE-0DF74BD07C2F}" dt="2023-09-26T09:50:22.793" v="1947" actId="26606"/>
          <ac:spMkLst>
            <pc:docMk/>
            <pc:sldMk cId="244317680" sldId="256"/>
            <ac:spMk id="10" creationId="{47942995-B07F-4636-9A06-C6A104B260A8}"/>
          </ac:spMkLst>
        </pc:spChg>
        <pc:spChg chg="add">
          <ac:chgData name="Josef Šmidrkal" userId="ead7695192c430a5" providerId="LiveId" clId="{7186FEBC-6F99-4971-94DE-0DF74BD07C2F}" dt="2023-09-26T09:50:22.793" v="1947" actId="26606"/>
          <ac:spMkLst>
            <pc:docMk/>
            <pc:sldMk cId="244317680" sldId="256"/>
            <ac:spMk id="17" creationId="{B81933D1-5615-42C7-9C0B-4EB7105CCE2D}"/>
          </ac:spMkLst>
        </pc:spChg>
        <pc:spChg chg="add">
          <ac:chgData name="Josef Šmidrkal" userId="ead7695192c430a5" providerId="LiveId" clId="{7186FEBC-6F99-4971-94DE-0DF74BD07C2F}" dt="2023-09-26T09:50:22.793" v="1947" actId="26606"/>
          <ac:spMkLst>
            <pc:docMk/>
            <pc:sldMk cId="244317680" sldId="256"/>
            <ac:spMk id="19" creationId="{19C9EAEA-39D0-4B0E-A0EB-51E7B26740B1}"/>
          </ac:spMkLst>
        </pc:spChg>
        <pc:grpChg chg="add">
          <ac:chgData name="Josef Šmidrkal" userId="ead7695192c430a5" providerId="LiveId" clId="{7186FEBC-6F99-4971-94DE-0DF74BD07C2F}" dt="2023-09-26T09:50:22.793" v="1947" actId="26606"/>
          <ac:grpSpMkLst>
            <pc:docMk/>
            <pc:sldMk cId="244317680" sldId="256"/>
            <ac:grpSpMk id="12" creationId="{032D8612-31EB-44CF-A1D0-14FD4C705424}"/>
          </ac:grpSpMkLst>
        </pc:grpChg>
        <pc:picChg chg="add mod">
          <ac:chgData name="Josef Šmidrkal" userId="ead7695192c430a5" providerId="LiveId" clId="{7186FEBC-6F99-4971-94DE-0DF74BD07C2F}" dt="2023-09-26T09:53:17.477" v="1961" actId="14100"/>
          <ac:picMkLst>
            <pc:docMk/>
            <pc:sldMk cId="244317680" sldId="256"/>
            <ac:picMk id="5" creationId="{F71165D3-F05C-3C6F-2772-FE01C75BB069}"/>
          </ac:picMkLst>
        </pc:picChg>
      </pc:sldChg>
      <pc:sldChg chg="addSp delSp modSp mod setBg">
        <pc:chgData name="Josef Šmidrkal" userId="ead7695192c430a5" providerId="LiveId" clId="{7186FEBC-6F99-4971-94DE-0DF74BD07C2F}" dt="2023-09-26T13:54:12.356" v="3531" actId="20577"/>
        <pc:sldMkLst>
          <pc:docMk/>
          <pc:sldMk cId="4174776456" sldId="257"/>
        </pc:sldMkLst>
        <pc:spChg chg="mod">
          <ac:chgData name="Josef Šmidrkal" userId="ead7695192c430a5" providerId="LiveId" clId="{7186FEBC-6F99-4971-94DE-0DF74BD07C2F}" dt="2023-09-26T11:39:36.897" v="3172" actId="26606"/>
          <ac:spMkLst>
            <pc:docMk/>
            <pc:sldMk cId="4174776456" sldId="257"/>
            <ac:spMk id="2" creationId="{52769C42-A6F2-EC34-1CC5-84C2933F26C9}"/>
          </ac:spMkLst>
        </pc:spChg>
        <pc:spChg chg="del">
          <ac:chgData name="Josef Šmidrkal" userId="ead7695192c430a5" providerId="LiveId" clId="{7186FEBC-6F99-4971-94DE-0DF74BD07C2F}" dt="2023-09-26T07:56:32.903" v="12" actId="478"/>
          <ac:spMkLst>
            <pc:docMk/>
            <pc:sldMk cId="4174776456" sldId="257"/>
            <ac:spMk id="3" creationId="{E480BA97-EFEA-445A-0276-AE7B942F02C8}"/>
          </ac:spMkLst>
        </pc:spChg>
        <pc:spChg chg="add del mod">
          <ac:chgData name="Josef Šmidrkal" userId="ead7695192c430a5" providerId="LiveId" clId="{7186FEBC-6F99-4971-94DE-0DF74BD07C2F}" dt="2023-09-26T08:00:11.600" v="47"/>
          <ac:spMkLst>
            <pc:docMk/>
            <pc:sldMk cId="4174776456" sldId="257"/>
            <ac:spMk id="4" creationId="{E73C2E84-26D1-92EC-4BFF-14686F7B60A6}"/>
          </ac:spMkLst>
        </pc:spChg>
        <pc:spChg chg="add mod">
          <ac:chgData name="Josef Šmidrkal" userId="ead7695192c430a5" providerId="LiveId" clId="{7186FEBC-6F99-4971-94DE-0DF74BD07C2F}" dt="2023-09-26T13:54:12.356" v="3531" actId="20577"/>
          <ac:spMkLst>
            <pc:docMk/>
            <pc:sldMk cId="4174776456" sldId="257"/>
            <ac:spMk id="5" creationId="{8B367A4D-9B64-65AD-B44E-86FEE91637A6}"/>
          </ac:spMkLst>
        </pc:spChg>
        <pc:spChg chg="add mod">
          <ac:chgData name="Josef Šmidrkal" userId="ead7695192c430a5" providerId="LiveId" clId="{7186FEBC-6F99-4971-94DE-0DF74BD07C2F}" dt="2023-09-26T11:40:20.430" v="3177" actId="1076"/>
          <ac:spMkLst>
            <pc:docMk/>
            <pc:sldMk cId="4174776456" sldId="257"/>
            <ac:spMk id="6" creationId="{B3819B42-A8D6-591E-586E-51A355B0BEB1}"/>
          </ac:spMkLst>
        </pc:spChg>
        <pc:spChg chg="add">
          <ac:chgData name="Josef Šmidrkal" userId="ead7695192c430a5" providerId="LiveId" clId="{7186FEBC-6F99-4971-94DE-0DF74BD07C2F}" dt="2023-09-26T11:39:36.897" v="3172" actId="26606"/>
          <ac:spMkLst>
            <pc:docMk/>
            <pc:sldMk cId="4174776456" sldId="257"/>
            <ac:spMk id="1033" creationId="{AE2B703B-46F9-481A-A605-82E2A828C4FA}"/>
          </ac:spMkLst>
        </pc:spChg>
        <pc:spChg chg="add">
          <ac:chgData name="Josef Šmidrkal" userId="ead7695192c430a5" providerId="LiveId" clId="{7186FEBC-6F99-4971-94DE-0DF74BD07C2F}" dt="2023-09-26T11:39:36.897" v="3172" actId="26606"/>
          <ac:spMkLst>
            <pc:docMk/>
            <pc:sldMk cId="4174776456" sldId="257"/>
            <ac:spMk id="1035" creationId="{F13BE4D7-0C3D-4906-B230-A1C5B4665CCF}"/>
          </ac:spMkLst>
        </pc:spChg>
        <pc:picChg chg="add mod">
          <ac:chgData name="Josef Šmidrkal" userId="ead7695192c430a5" providerId="LiveId" clId="{7186FEBC-6F99-4971-94DE-0DF74BD07C2F}" dt="2023-09-26T11:40:12.519" v="3176" actId="1076"/>
          <ac:picMkLst>
            <pc:docMk/>
            <pc:sldMk cId="4174776456" sldId="257"/>
            <ac:picMk id="1026" creationId="{3C4FCBB3-6DD6-C809-7A93-1BD105E18280}"/>
          </ac:picMkLst>
        </pc:picChg>
        <pc:picChg chg="add mod">
          <ac:chgData name="Josef Šmidrkal" userId="ead7695192c430a5" providerId="LiveId" clId="{7186FEBC-6F99-4971-94DE-0DF74BD07C2F}" dt="2023-09-26T11:40:32.072" v="3179" actId="14100"/>
          <ac:picMkLst>
            <pc:docMk/>
            <pc:sldMk cId="4174776456" sldId="257"/>
            <ac:picMk id="1028" creationId="{3DE6E8C5-7BDC-0650-8202-2A0913FBE1F3}"/>
          </ac:picMkLst>
        </pc:picChg>
      </pc:sldChg>
      <pc:sldChg chg="modSp new del mod">
        <pc:chgData name="Josef Šmidrkal" userId="ead7695192c430a5" providerId="LiveId" clId="{7186FEBC-6F99-4971-94DE-0DF74BD07C2F}" dt="2023-09-26T08:02:14.668" v="65" actId="2696"/>
        <pc:sldMkLst>
          <pc:docMk/>
          <pc:sldMk cId="3922380188" sldId="258"/>
        </pc:sldMkLst>
        <pc:spChg chg="mod">
          <ac:chgData name="Josef Šmidrkal" userId="ead7695192c430a5" providerId="LiveId" clId="{7186FEBC-6F99-4971-94DE-0DF74BD07C2F}" dt="2023-09-26T08:00:41.892" v="54" actId="20577"/>
          <ac:spMkLst>
            <pc:docMk/>
            <pc:sldMk cId="3922380188" sldId="258"/>
            <ac:spMk id="2" creationId="{33F23C88-E743-7ABD-116F-6EAE8B2BE027}"/>
          </ac:spMkLst>
        </pc:spChg>
      </pc:sldChg>
      <pc:sldChg chg="addSp delSp modSp new mod setBg">
        <pc:chgData name="Josef Šmidrkal" userId="ead7695192c430a5" providerId="LiveId" clId="{7186FEBC-6F99-4971-94DE-0DF74BD07C2F}" dt="2023-09-26T13:38:52.046" v="3468" actId="20577"/>
        <pc:sldMkLst>
          <pc:docMk/>
          <pc:sldMk cId="4048865842" sldId="258"/>
        </pc:sldMkLst>
        <pc:spChg chg="mod">
          <ac:chgData name="Josef Šmidrkal" userId="ead7695192c430a5" providerId="LiveId" clId="{7186FEBC-6F99-4971-94DE-0DF74BD07C2F}" dt="2023-09-26T11:37:16.148" v="3117" actId="1076"/>
          <ac:spMkLst>
            <pc:docMk/>
            <pc:sldMk cId="4048865842" sldId="258"/>
            <ac:spMk id="2" creationId="{A1214F84-DAD0-759B-A49F-DFC90A7F3CB1}"/>
          </ac:spMkLst>
        </pc:spChg>
        <pc:spChg chg="mod">
          <ac:chgData name="Josef Šmidrkal" userId="ead7695192c430a5" providerId="LiveId" clId="{7186FEBC-6F99-4971-94DE-0DF74BD07C2F}" dt="2023-09-26T13:38:52.046" v="3468" actId="20577"/>
          <ac:spMkLst>
            <pc:docMk/>
            <pc:sldMk cId="4048865842" sldId="258"/>
            <ac:spMk id="3" creationId="{AC754A50-381A-24B6-3029-816866539423}"/>
          </ac:spMkLst>
        </pc:spChg>
        <pc:spChg chg="mod">
          <ac:chgData name="Josef Šmidrkal" userId="ead7695192c430a5" providerId="LiveId" clId="{7186FEBC-6F99-4971-94DE-0DF74BD07C2F}" dt="2023-09-26T13:37:47.827" v="3458" actId="27636"/>
          <ac:spMkLst>
            <pc:docMk/>
            <pc:sldMk cId="4048865842" sldId="258"/>
            <ac:spMk id="4" creationId="{0FA5EBBD-7569-CC0A-2758-58947833C61C}"/>
          </ac:spMkLst>
        </pc:spChg>
        <pc:spChg chg="add del mod">
          <ac:chgData name="Josef Šmidrkal" userId="ead7695192c430a5" providerId="LiveId" clId="{7186FEBC-6F99-4971-94DE-0DF74BD07C2F}" dt="2023-09-26T13:36:08.212" v="3416"/>
          <ac:spMkLst>
            <pc:docMk/>
            <pc:sldMk cId="4048865842" sldId="258"/>
            <ac:spMk id="5" creationId="{A068D297-80FD-04CF-D892-90BCC508FC61}"/>
          </ac:spMkLst>
        </pc:spChg>
        <pc:spChg chg="add">
          <ac:chgData name="Josef Šmidrkal" userId="ead7695192c430a5" providerId="LiveId" clId="{7186FEBC-6F99-4971-94DE-0DF74BD07C2F}" dt="2023-09-26T11:37:08.276" v="3116" actId="26606"/>
          <ac:spMkLst>
            <pc:docMk/>
            <pc:sldMk cId="4048865842" sldId="258"/>
            <ac:spMk id="9" creationId="{428D436F-9ACD-4C92-AFC8-C934C527A6A4}"/>
          </ac:spMkLst>
        </pc:spChg>
        <pc:spChg chg="add">
          <ac:chgData name="Josef Šmidrkal" userId="ead7695192c430a5" providerId="LiveId" clId="{7186FEBC-6F99-4971-94DE-0DF74BD07C2F}" dt="2023-09-26T11:37:08.276" v="3116" actId="26606"/>
          <ac:spMkLst>
            <pc:docMk/>
            <pc:sldMk cId="4048865842" sldId="258"/>
            <ac:spMk id="11" creationId="{090538E0-A884-4E60-A6AB-77D830E2FCED}"/>
          </ac:spMkLst>
        </pc:spChg>
        <pc:spChg chg="add">
          <ac:chgData name="Josef Šmidrkal" userId="ead7695192c430a5" providerId="LiveId" clId="{7186FEBC-6F99-4971-94DE-0DF74BD07C2F}" dt="2023-09-26T11:37:08.276" v="3116" actId="26606"/>
          <ac:spMkLst>
            <pc:docMk/>
            <pc:sldMk cId="4048865842" sldId="258"/>
            <ac:spMk id="13" creationId="{DB0D7DD0-1C67-4D4C-9E06-678233DB8468}"/>
          </ac:spMkLst>
        </pc:spChg>
      </pc:sldChg>
      <pc:sldChg chg="addSp delSp modSp new mod setBg modAnim">
        <pc:chgData name="Josef Šmidrkal" userId="ead7695192c430a5" providerId="LiveId" clId="{7186FEBC-6F99-4971-94DE-0DF74BD07C2F}" dt="2023-09-26T13:33:00.317" v="3409" actId="1036"/>
        <pc:sldMkLst>
          <pc:docMk/>
          <pc:sldMk cId="2722837117" sldId="259"/>
        </pc:sldMkLst>
        <pc:spChg chg="mod ord">
          <ac:chgData name="Josef Šmidrkal" userId="ead7695192c430a5" providerId="LiveId" clId="{7186FEBC-6F99-4971-94DE-0DF74BD07C2F}" dt="2023-09-26T11:51:08.838" v="3248" actId="1076"/>
          <ac:spMkLst>
            <pc:docMk/>
            <pc:sldMk cId="2722837117" sldId="259"/>
            <ac:spMk id="2" creationId="{C1713141-5E21-70B6-A0F7-95B355020863}"/>
          </ac:spMkLst>
        </pc:spChg>
        <pc:spChg chg="add mod">
          <ac:chgData name="Josef Šmidrkal" userId="ead7695192c430a5" providerId="LiveId" clId="{7186FEBC-6F99-4971-94DE-0DF74BD07C2F}" dt="2023-09-26T11:53:28.737" v="3277" actId="403"/>
          <ac:spMkLst>
            <pc:docMk/>
            <pc:sldMk cId="2722837117" sldId="259"/>
            <ac:spMk id="3" creationId="{69B6030A-BBA5-D611-20AF-86D2333A65A7}"/>
          </ac:spMkLst>
        </pc:spChg>
        <pc:spChg chg="add del mod">
          <ac:chgData name="Josef Šmidrkal" userId="ead7695192c430a5" providerId="LiveId" clId="{7186FEBC-6F99-4971-94DE-0DF74BD07C2F}" dt="2023-09-26T08:16:37.272" v="415"/>
          <ac:spMkLst>
            <pc:docMk/>
            <pc:sldMk cId="2722837117" sldId="259"/>
            <ac:spMk id="4" creationId="{A4D4B91B-0C8C-56BF-DBFC-790CE7F62159}"/>
          </ac:spMkLst>
        </pc:spChg>
        <pc:spChg chg="add mod">
          <ac:chgData name="Josef Šmidrkal" userId="ead7695192c430a5" providerId="LiveId" clId="{7186FEBC-6F99-4971-94DE-0DF74BD07C2F}" dt="2023-09-26T13:33:00.317" v="3409" actId="1036"/>
          <ac:spMkLst>
            <pc:docMk/>
            <pc:sldMk cId="2722837117" sldId="259"/>
            <ac:spMk id="5" creationId="{C095670B-56A2-748E-C48A-9832B7AB8987}"/>
          </ac:spMkLst>
        </pc:spChg>
        <pc:spChg chg="add mod">
          <ac:chgData name="Josef Šmidrkal" userId="ead7695192c430a5" providerId="LiveId" clId="{7186FEBC-6F99-4971-94DE-0DF74BD07C2F}" dt="2023-09-26T11:53:17.887" v="3273" actId="1076"/>
          <ac:spMkLst>
            <pc:docMk/>
            <pc:sldMk cId="2722837117" sldId="259"/>
            <ac:spMk id="12" creationId="{76FA344E-D5B8-0356-F467-59D82212EFDD}"/>
          </ac:spMkLst>
        </pc:spChg>
        <pc:spChg chg="add mod">
          <ac:chgData name="Josef Šmidrkal" userId="ead7695192c430a5" providerId="LiveId" clId="{7186FEBC-6F99-4971-94DE-0DF74BD07C2F}" dt="2023-09-26T11:51:46.141" v="3257" actId="1076"/>
          <ac:spMkLst>
            <pc:docMk/>
            <pc:sldMk cId="2722837117" sldId="259"/>
            <ac:spMk id="13" creationId="{9FA26D71-2F6B-DD5D-8727-70E9696DB01A}"/>
          </ac:spMkLst>
        </pc:spChg>
        <pc:spChg chg="add">
          <ac:chgData name="Josef Šmidrkal" userId="ead7695192c430a5" providerId="LiveId" clId="{7186FEBC-6F99-4971-94DE-0DF74BD07C2F}" dt="2023-09-26T11:50:29.938" v="3241" actId="26606"/>
          <ac:spMkLst>
            <pc:docMk/>
            <pc:sldMk cId="2722837117" sldId="259"/>
            <ac:spMk id="2057" creationId="{DBC6133C-0615-4CE4-9132-37E609A9BDFA}"/>
          </ac:spMkLst>
        </pc:spChg>
        <pc:spChg chg="add">
          <ac:chgData name="Josef Šmidrkal" userId="ead7695192c430a5" providerId="LiveId" clId="{7186FEBC-6F99-4971-94DE-0DF74BD07C2F}" dt="2023-09-26T11:50:29.938" v="3241" actId="26606"/>
          <ac:spMkLst>
            <pc:docMk/>
            <pc:sldMk cId="2722837117" sldId="259"/>
            <ac:spMk id="2059" creationId="{169CC832-2974-4E8D-90ED-3E2941BA7336}"/>
          </ac:spMkLst>
        </pc:spChg>
        <pc:spChg chg="add">
          <ac:chgData name="Josef Šmidrkal" userId="ead7695192c430a5" providerId="LiveId" clId="{7186FEBC-6F99-4971-94DE-0DF74BD07C2F}" dt="2023-09-26T11:50:29.938" v="3241" actId="26606"/>
          <ac:spMkLst>
            <pc:docMk/>
            <pc:sldMk cId="2722837117" sldId="259"/>
            <ac:spMk id="2061" creationId="{55222F96-971A-4F90-B841-6BAB416C7AC1}"/>
          </ac:spMkLst>
        </pc:spChg>
        <pc:spChg chg="add">
          <ac:chgData name="Josef Šmidrkal" userId="ead7695192c430a5" providerId="LiveId" clId="{7186FEBC-6F99-4971-94DE-0DF74BD07C2F}" dt="2023-09-26T11:50:29.938" v="3241" actId="26606"/>
          <ac:spMkLst>
            <pc:docMk/>
            <pc:sldMk cId="2722837117" sldId="259"/>
            <ac:spMk id="2063" creationId="{08980754-6F4B-43C9-B9BE-127B6BED6586}"/>
          </ac:spMkLst>
        </pc:spChg>
        <pc:spChg chg="add">
          <ac:chgData name="Josef Šmidrkal" userId="ead7695192c430a5" providerId="LiveId" clId="{7186FEBC-6F99-4971-94DE-0DF74BD07C2F}" dt="2023-09-26T11:50:29.938" v="3241" actId="26606"/>
          <ac:spMkLst>
            <pc:docMk/>
            <pc:sldMk cId="2722837117" sldId="259"/>
            <ac:spMk id="2065" creationId="{2C1BBA94-3F40-40AA-8BB9-E69E25E537C1}"/>
          </ac:spMkLst>
        </pc:spChg>
        <pc:picChg chg="add mod">
          <ac:chgData name="Josef Šmidrkal" userId="ead7695192c430a5" providerId="LiveId" clId="{7186FEBC-6F99-4971-94DE-0DF74BD07C2F}" dt="2023-09-26T11:53:07.098" v="3272" actId="1076"/>
          <ac:picMkLst>
            <pc:docMk/>
            <pc:sldMk cId="2722837117" sldId="259"/>
            <ac:picMk id="7" creationId="{4A9B043D-0C76-6224-98BB-46E6014B0DBF}"/>
          </ac:picMkLst>
        </pc:picChg>
        <pc:picChg chg="add mod">
          <ac:chgData name="Josef Šmidrkal" userId="ead7695192c430a5" providerId="LiveId" clId="{7186FEBC-6F99-4971-94DE-0DF74BD07C2F}" dt="2023-09-26T11:52:53.042" v="3270" actId="1076"/>
          <ac:picMkLst>
            <pc:docMk/>
            <pc:sldMk cId="2722837117" sldId="259"/>
            <ac:picMk id="2052" creationId="{C48EB9F6-8A08-1BD0-C277-5815E9161246}"/>
          </ac:picMkLst>
        </pc:picChg>
        <pc:cxnChg chg="add del">
          <ac:chgData name="Josef Šmidrkal" userId="ead7695192c430a5" providerId="LiveId" clId="{7186FEBC-6F99-4971-94DE-0DF74BD07C2F}" dt="2023-09-26T08:21:40.642" v="500" actId="478"/>
          <ac:cxnSpMkLst>
            <pc:docMk/>
            <pc:sldMk cId="2722837117" sldId="259"/>
            <ac:cxnSpMk id="9" creationId="{3AA31A81-305D-1ACD-D343-6FC66EFC7E43}"/>
          </ac:cxnSpMkLst>
        </pc:cxnChg>
        <pc:cxnChg chg="add del mod">
          <ac:chgData name="Josef Šmidrkal" userId="ead7695192c430a5" providerId="LiveId" clId="{7186FEBC-6F99-4971-94DE-0DF74BD07C2F}" dt="2023-09-26T08:22:43.906" v="503" actId="478"/>
          <ac:cxnSpMkLst>
            <pc:docMk/>
            <pc:sldMk cId="2722837117" sldId="259"/>
            <ac:cxnSpMk id="11" creationId="{B458953D-3EE1-9514-6E29-D83363E19514}"/>
          </ac:cxnSpMkLst>
        </pc:cxnChg>
      </pc:sldChg>
      <pc:sldChg chg="addSp delSp modSp new mod setBg">
        <pc:chgData name="Josef Šmidrkal" userId="ead7695192c430a5" providerId="LiveId" clId="{7186FEBC-6F99-4971-94DE-0DF74BD07C2F}" dt="2023-09-26T11:43:57.465" v="3190"/>
        <pc:sldMkLst>
          <pc:docMk/>
          <pc:sldMk cId="1310934679" sldId="260"/>
        </pc:sldMkLst>
        <pc:spChg chg="mod">
          <ac:chgData name="Josef Šmidrkal" userId="ead7695192c430a5" providerId="LiveId" clId="{7186FEBC-6F99-4971-94DE-0DF74BD07C2F}" dt="2023-09-26T11:43:12.975" v="3187" actId="207"/>
          <ac:spMkLst>
            <pc:docMk/>
            <pc:sldMk cId="1310934679" sldId="260"/>
            <ac:spMk id="2" creationId="{6F2417A1-2D84-ECC5-A1C5-D33DF9904603}"/>
          </ac:spMkLst>
        </pc:spChg>
        <pc:picChg chg="add mod">
          <ac:chgData name="Josef Šmidrkal" userId="ead7695192c430a5" providerId="LiveId" clId="{7186FEBC-6F99-4971-94DE-0DF74BD07C2F}" dt="2023-09-26T10:23:46.998" v="2171" actId="1076"/>
          <ac:picMkLst>
            <pc:docMk/>
            <pc:sldMk cId="1310934679" sldId="260"/>
            <ac:picMk id="4" creationId="{62BE09EB-B13E-D7BE-1DDD-E18C277FA5AB}"/>
          </ac:picMkLst>
        </pc:picChg>
        <pc:picChg chg="add del mod">
          <ac:chgData name="Josef Šmidrkal" userId="ead7695192c430a5" providerId="LiveId" clId="{7186FEBC-6F99-4971-94DE-0DF74BD07C2F}" dt="2023-09-26T10:23:49.550" v="2172" actId="478"/>
          <ac:picMkLst>
            <pc:docMk/>
            <pc:sldMk cId="1310934679" sldId="260"/>
            <ac:picMk id="3074" creationId="{ADB614E4-A883-530A-FAC8-06141A64BD26}"/>
          </ac:picMkLst>
        </pc:picChg>
      </pc:sldChg>
      <pc:sldChg chg="addSp modSp new mod setBg">
        <pc:chgData name="Josef Šmidrkal" userId="ead7695192c430a5" providerId="LiveId" clId="{7186FEBC-6F99-4971-94DE-0DF74BD07C2F}" dt="2023-09-26T11:44:52.642" v="3194" actId="207"/>
        <pc:sldMkLst>
          <pc:docMk/>
          <pc:sldMk cId="4119398105" sldId="261"/>
        </pc:sldMkLst>
        <pc:spChg chg="mod">
          <ac:chgData name="Josef Šmidrkal" userId="ead7695192c430a5" providerId="LiveId" clId="{7186FEBC-6F99-4971-94DE-0DF74BD07C2F}" dt="2023-09-26T11:44:52.642" v="3194" actId="207"/>
          <ac:spMkLst>
            <pc:docMk/>
            <pc:sldMk cId="4119398105" sldId="261"/>
            <ac:spMk id="2" creationId="{A673D7EA-49AE-5516-3C6A-B60BC730FEF0}"/>
          </ac:spMkLst>
        </pc:spChg>
        <pc:picChg chg="add mod">
          <ac:chgData name="Josef Šmidrkal" userId="ead7695192c430a5" providerId="LiveId" clId="{7186FEBC-6F99-4971-94DE-0DF74BD07C2F}" dt="2023-09-26T08:28:33.707" v="557" actId="1076"/>
          <ac:picMkLst>
            <pc:docMk/>
            <pc:sldMk cId="4119398105" sldId="261"/>
            <ac:picMk id="4098" creationId="{B998B500-748A-10A8-964D-DD0C7CF2D691}"/>
          </ac:picMkLst>
        </pc:picChg>
      </pc:sldChg>
      <pc:sldChg chg="addSp delSp modSp new mod setBg">
        <pc:chgData name="Josef Šmidrkal" userId="ead7695192c430a5" providerId="LiveId" clId="{7186FEBC-6F99-4971-94DE-0DF74BD07C2F}" dt="2023-09-26T11:45:10.334" v="3196"/>
        <pc:sldMkLst>
          <pc:docMk/>
          <pc:sldMk cId="2823413236" sldId="262"/>
        </pc:sldMkLst>
        <pc:spChg chg="mod">
          <ac:chgData name="Josef Šmidrkal" userId="ead7695192c430a5" providerId="LiveId" clId="{7186FEBC-6F99-4971-94DE-0DF74BD07C2F}" dt="2023-09-26T11:45:00.595" v="3195" actId="207"/>
          <ac:spMkLst>
            <pc:docMk/>
            <pc:sldMk cId="2823413236" sldId="262"/>
            <ac:spMk id="2" creationId="{DC941E3F-10D1-352D-AAED-F076D970BC00}"/>
          </ac:spMkLst>
        </pc:spChg>
        <pc:picChg chg="add mod">
          <ac:chgData name="Josef Šmidrkal" userId="ead7695192c430a5" providerId="LiveId" clId="{7186FEBC-6F99-4971-94DE-0DF74BD07C2F}" dt="2023-09-26T10:21:55.341" v="2168" actId="1076"/>
          <ac:picMkLst>
            <pc:docMk/>
            <pc:sldMk cId="2823413236" sldId="262"/>
            <ac:picMk id="4" creationId="{551D5377-C570-EF0B-8646-4B2DAC8B1E79}"/>
          </ac:picMkLst>
        </pc:picChg>
        <pc:picChg chg="add del mod">
          <ac:chgData name="Josef Šmidrkal" userId="ead7695192c430a5" providerId="LiveId" clId="{7186FEBC-6F99-4971-94DE-0DF74BD07C2F}" dt="2023-09-26T10:21:44.981" v="2166" actId="478"/>
          <ac:picMkLst>
            <pc:docMk/>
            <pc:sldMk cId="2823413236" sldId="262"/>
            <ac:picMk id="5122" creationId="{80C0C65F-CE70-3A53-9E05-8C223B7AAF21}"/>
          </ac:picMkLst>
        </pc:picChg>
      </pc:sldChg>
      <pc:sldChg chg="addSp delSp modSp new mod ord">
        <pc:chgData name="Josef Šmidrkal" userId="ead7695192c430a5" providerId="LiveId" clId="{7186FEBC-6F99-4971-94DE-0DF74BD07C2F}" dt="2023-09-26T11:56:21.680" v="3279"/>
        <pc:sldMkLst>
          <pc:docMk/>
          <pc:sldMk cId="1631336964" sldId="263"/>
        </pc:sldMkLst>
        <pc:spChg chg="mod">
          <ac:chgData name="Josef Šmidrkal" userId="ead7695192c430a5" providerId="LiveId" clId="{7186FEBC-6F99-4971-94DE-0DF74BD07C2F}" dt="2023-09-26T08:39:13.720" v="763" actId="20577"/>
          <ac:spMkLst>
            <pc:docMk/>
            <pc:sldMk cId="1631336964" sldId="263"/>
            <ac:spMk id="2" creationId="{C730559A-0F07-0714-0E81-439493F74D66}"/>
          </ac:spMkLst>
        </pc:spChg>
        <pc:spChg chg="mod">
          <ac:chgData name="Josef Šmidrkal" userId="ead7695192c430a5" providerId="LiveId" clId="{7186FEBC-6F99-4971-94DE-0DF74BD07C2F}" dt="2023-09-26T08:42:34.773" v="959" actId="20577"/>
          <ac:spMkLst>
            <pc:docMk/>
            <pc:sldMk cId="1631336964" sldId="263"/>
            <ac:spMk id="3" creationId="{39C10421-C039-8F86-7584-C5697E13139E}"/>
          </ac:spMkLst>
        </pc:spChg>
        <pc:spChg chg="add del">
          <ac:chgData name="Josef Šmidrkal" userId="ead7695192c430a5" providerId="LiveId" clId="{7186FEBC-6F99-4971-94DE-0DF74BD07C2F}" dt="2023-09-26T08:37:00.161" v="711"/>
          <ac:spMkLst>
            <pc:docMk/>
            <pc:sldMk cId="1631336964" sldId="263"/>
            <ac:spMk id="4" creationId="{9908F530-82BC-68C6-8597-61814F926D38}"/>
          </ac:spMkLst>
        </pc:spChg>
        <pc:spChg chg="add del">
          <ac:chgData name="Josef Šmidrkal" userId="ead7695192c430a5" providerId="LiveId" clId="{7186FEBC-6F99-4971-94DE-0DF74BD07C2F}" dt="2023-09-26T08:37:03.271" v="713"/>
          <ac:spMkLst>
            <pc:docMk/>
            <pc:sldMk cId="1631336964" sldId="263"/>
            <ac:spMk id="5" creationId="{F2F9896E-F4DA-F8A4-68CC-7ABA7E005982}"/>
          </ac:spMkLst>
        </pc:spChg>
      </pc:sldChg>
      <pc:sldChg chg="modSp add mod">
        <pc:chgData name="Josef Šmidrkal" userId="ead7695192c430a5" providerId="LiveId" clId="{7186FEBC-6F99-4971-94DE-0DF74BD07C2F}" dt="2023-09-26T09:59:15.438" v="2015" actId="20577"/>
        <pc:sldMkLst>
          <pc:docMk/>
          <pc:sldMk cId="2774422606" sldId="264"/>
        </pc:sldMkLst>
        <pc:spChg chg="mod">
          <ac:chgData name="Josef Šmidrkal" userId="ead7695192c430a5" providerId="LiveId" clId="{7186FEBC-6F99-4971-94DE-0DF74BD07C2F}" dt="2023-09-26T09:59:15.438" v="2015" actId="20577"/>
          <ac:spMkLst>
            <pc:docMk/>
            <pc:sldMk cId="2774422606" sldId="264"/>
            <ac:spMk id="3" creationId="{39C10421-C039-8F86-7584-C5697E13139E}"/>
          </ac:spMkLst>
        </pc:spChg>
      </pc:sldChg>
      <pc:sldChg chg="modSp add mod">
        <pc:chgData name="Josef Šmidrkal" userId="ead7695192c430a5" providerId="LiveId" clId="{7186FEBC-6F99-4971-94DE-0DF74BD07C2F}" dt="2023-09-26T11:58:15.435" v="3287" actId="313"/>
        <pc:sldMkLst>
          <pc:docMk/>
          <pc:sldMk cId="1104449327" sldId="265"/>
        </pc:sldMkLst>
        <pc:spChg chg="mod">
          <ac:chgData name="Josef Šmidrkal" userId="ead7695192c430a5" providerId="LiveId" clId="{7186FEBC-6F99-4971-94DE-0DF74BD07C2F}" dt="2023-09-26T08:43:04.198" v="964" actId="20577"/>
          <ac:spMkLst>
            <pc:docMk/>
            <pc:sldMk cId="1104449327" sldId="265"/>
            <ac:spMk id="2" creationId="{C730559A-0F07-0714-0E81-439493F74D66}"/>
          </ac:spMkLst>
        </pc:spChg>
        <pc:spChg chg="mod">
          <ac:chgData name="Josef Šmidrkal" userId="ead7695192c430a5" providerId="LiveId" clId="{7186FEBC-6F99-4971-94DE-0DF74BD07C2F}" dt="2023-09-26T11:58:15.435" v="3287" actId="313"/>
          <ac:spMkLst>
            <pc:docMk/>
            <pc:sldMk cId="1104449327" sldId="265"/>
            <ac:spMk id="3" creationId="{39C10421-C039-8F86-7584-C5697E13139E}"/>
          </ac:spMkLst>
        </pc:spChg>
      </pc:sldChg>
      <pc:sldChg chg="modSp new mod">
        <pc:chgData name="Josef Šmidrkal" userId="ead7695192c430a5" providerId="LiveId" clId="{7186FEBC-6F99-4971-94DE-0DF74BD07C2F}" dt="2023-09-26T12:01:50.093" v="3332" actId="20577"/>
        <pc:sldMkLst>
          <pc:docMk/>
          <pc:sldMk cId="993619066" sldId="266"/>
        </pc:sldMkLst>
        <pc:spChg chg="mod">
          <ac:chgData name="Josef Šmidrkal" userId="ead7695192c430a5" providerId="LiveId" clId="{7186FEBC-6F99-4971-94DE-0DF74BD07C2F}" dt="2023-09-26T09:12:08.116" v="1435" actId="20577"/>
          <ac:spMkLst>
            <pc:docMk/>
            <pc:sldMk cId="993619066" sldId="266"/>
            <ac:spMk id="2" creationId="{CF5F0483-25B2-E0DE-787D-023E291CDEC4}"/>
          </ac:spMkLst>
        </pc:spChg>
        <pc:spChg chg="mod">
          <ac:chgData name="Josef Šmidrkal" userId="ead7695192c430a5" providerId="LiveId" clId="{7186FEBC-6F99-4971-94DE-0DF74BD07C2F}" dt="2023-09-26T12:01:50.093" v="3332" actId="20577"/>
          <ac:spMkLst>
            <pc:docMk/>
            <pc:sldMk cId="993619066" sldId="266"/>
            <ac:spMk id="3" creationId="{9CFE7031-3974-00BB-E350-9DDA67FF2024}"/>
          </ac:spMkLst>
        </pc:spChg>
      </pc:sldChg>
      <pc:sldChg chg="modSp new mod">
        <pc:chgData name="Josef Šmidrkal" userId="ead7695192c430a5" providerId="LiveId" clId="{7186FEBC-6F99-4971-94DE-0DF74BD07C2F}" dt="2023-09-26T11:46:32.264" v="3201" actId="115"/>
        <pc:sldMkLst>
          <pc:docMk/>
          <pc:sldMk cId="1313733872" sldId="267"/>
        </pc:sldMkLst>
        <pc:spChg chg="mod">
          <ac:chgData name="Josef Šmidrkal" userId="ead7695192c430a5" providerId="LiveId" clId="{7186FEBC-6F99-4971-94DE-0DF74BD07C2F}" dt="2023-09-26T09:16:39.435" v="1682" actId="20577"/>
          <ac:spMkLst>
            <pc:docMk/>
            <pc:sldMk cId="1313733872" sldId="267"/>
            <ac:spMk id="2" creationId="{B415251B-6833-BA5E-8CA9-AF5BD6B00C5B}"/>
          </ac:spMkLst>
        </pc:spChg>
        <pc:spChg chg="mod">
          <ac:chgData name="Josef Šmidrkal" userId="ead7695192c430a5" providerId="LiveId" clId="{7186FEBC-6F99-4971-94DE-0DF74BD07C2F}" dt="2023-09-26T11:46:32.264" v="3201" actId="115"/>
          <ac:spMkLst>
            <pc:docMk/>
            <pc:sldMk cId="1313733872" sldId="267"/>
            <ac:spMk id="3" creationId="{0CED69F6-8B6A-EC39-0252-E9DE8D98B275}"/>
          </ac:spMkLst>
        </pc:spChg>
      </pc:sldChg>
      <pc:sldChg chg="modSp new mod">
        <pc:chgData name="Josef Šmidrkal" userId="ead7695192c430a5" providerId="LiveId" clId="{7186FEBC-6F99-4971-94DE-0DF74BD07C2F}" dt="2023-09-26T11:48:23.677" v="3237" actId="5793"/>
        <pc:sldMkLst>
          <pc:docMk/>
          <pc:sldMk cId="5303466" sldId="268"/>
        </pc:sldMkLst>
        <pc:spChg chg="mod">
          <ac:chgData name="Josef Šmidrkal" userId="ead7695192c430a5" providerId="LiveId" clId="{7186FEBC-6F99-4971-94DE-0DF74BD07C2F}" dt="2023-09-26T10:25:04.826" v="2205" actId="20577"/>
          <ac:spMkLst>
            <pc:docMk/>
            <pc:sldMk cId="5303466" sldId="268"/>
            <ac:spMk id="2" creationId="{63776DCE-E8DF-2096-4089-60F0F59E74C8}"/>
          </ac:spMkLst>
        </pc:spChg>
        <pc:spChg chg="mod">
          <ac:chgData name="Josef Šmidrkal" userId="ead7695192c430a5" providerId="LiveId" clId="{7186FEBC-6F99-4971-94DE-0DF74BD07C2F}" dt="2023-09-26T11:48:23.677" v="3237" actId="5793"/>
          <ac:spMkLst>
            <pc:docMk/>
            <pc:sldMk cId="5303466" sldId="268"/>
            <ac:spMk id="3" creationId="{1EC485EB-9BED-8D25-0C5F-935DB7AEF039}"/>
          </ac:spMkLst>
        </pc:spChg>
      </pc:sldChg>
      <pc:sldChg chg="modSp new del mod">
        <pc:chgData name="Josef Šmidrkal" userId="ead7695192c430a5" providerId="LiveId" clId="{7186FEBC-6F99-4971-94DE-0DF74BD07C2F}" dt="2023-09-26T10:06:12.364" v="2028" actId="2696"/>
        <pc:sldMkLst>
          <pc:docMk/>
          <pc:sldMk cId="2700711908" sldId="268"/>
        </pc:sldMkLst>
        <pc:spChg chg="mod">
          <ac:chgData name="Josef Šmidrkal" userId="ead7695192c430a5" providerId="LiveId" clId="{7186FEBC-6F99-4971-94DE-0DF74BD07C2F}" dt="2023-09-26T10:06:08.142" v="2027" actId="20577"/>
          <ac:spMkLst>
            <pc:docMk/>
            <pc:sldMk cId="2700711908" sldId="268"/>
            <ac:spMk id="2" creationId="{C6F45B23-BB1F-177F-5F40-FFBD23C1531D}"/>
          </ac:spMkLst>
        </pc:spChg>
      </pc:sldChg>
      <pc:sldChg chg="addSp modSp new del mod">
        <pc:chgData name="Josef Šmidrkal" userId="ead7695192c430a5" providerId="LiveId" clId="{7186FEBC-6F99-4971-94DE-0DF74BD07C2F}" dt="2023-09-26T10:10:15.002" v="2083" actId="2696"/>
        <pc:sldMkLst>
          <pc:docMk/>
          <pc:sldMk cId="3822950808" sldId="268"/>
        </pc:sldMkLst>
        <pc:spChg chg="mod">
          <ac:chgData name="Josef Šmidrkal" userId="ead7695192c430a5" providerId="LiveId" clId="{7186FEBC-6F99-4971-94DE-0DF74BD07C2F}" dt="2023-09-26T10:06:49.701" v="2049" actId="14100"/>
          <ac:spMkLst>
            <pc:docMk/>
            <pc:sldMk cId="3822950808" sldId="268"/>
            <ac:spMk id="2" creationId="{BD721022-C586-7779-D71C-CE88F81ECBFC}"/>
          </ac:spMkLst>
        </pc:spChg>
        <pc:spChg chg="mod">
          <ac:chgData name="Josef Šmidrkal" userId="ead7695192c430a5" providerId="LiveId" clId="{7186FEBC-6F99-4971-94DE-0DF74BD07C2F}" dt="2023-09-26T10:07:51.975" v="2082" actId="20577"/>
          <ac:spMkLst>
            <pc:docMk/>
            <pc:sldMk cId="3822950808" sldId="268"/>
            <ac:spMk id="4" creationId="{784803BF-2FA9-E2EA-2BC2-E182776D1016}"/>
          </ac:spMkLst>
        </pc:spChg>
        <pc:spChg chg="add mod">
          <ac:chgData name="Josef Šmidrkal" userId="ead7695192c430a5" providerId="LiveId" clId="{7186FEBC-6F99-4971-94DE-0DF74BD07C2F}" dt="2023-09-26T10:07:07.369" v="2057" actId="20577"/>
          <ac:spMkLst>
            <pc:docMk/>
            <pc:sldMk cId="3822950808" sldId="268"/>
            <ac:spMk id="5" creationId="{A9F8C610-C0BE-BC78-8A3C-9C2E8822C35B}"/>
          </ac:spMkLst>
        </pc:spChg>
      </pc:sldChg>
      <pc:sldChg chg="addSp modSp new mod setBg">
        <pc:chgData name="Josef Šmidrkal" userId="ead7695192c430a5" providerId="LiveId" clId="{7186FEBC-6F99-4971-94DE-0DF74BD07C2F}" dt="2023-09-26T11:50:11.979" v="3240" actId="1076"/>
        <pc:sldMkLst>
          <pc:docMk/>
          <pc:sldMk cId="3916301527" sldId="269"/>
        </pc:sldMkLst>
        <pc:spChg chg="mo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2" creationId="{4917FAFB-6B3A-51DA-6E46-6C018D24B6AE}"/>
          </ac:spMkLst>
        </pc:spChg>
        <pc:spChg chg="mod">
          <ac:chgData name="Josef Šmidrkal" userId="ead7695192c430a5" providerId="LiveId" clId="{7186FEBC-6F99-4971-94DE-0DF74BD07C2F}" dt="2023-09-26T11:50:11.979" v="3240" actId="1076"/>
          <ac:spMkLst>
            <pc:docMk/>
            <pc:sldMk cId="3916301527" sldId="269"/>
            <ac:spMk id="3" creationId="{409327E9-D7F2-4CCA-1765-83604F47F7B9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8" creationId="{1709F1D5-B0F1-4714-A239-E5B61C161915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10" creationId="{228FB460-D3FF-4440-A020-05982A09E517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12" creationId="{14847E93-7DC1-4D4B-8829-B19AA7137C50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14" creationId="{5566D6E1-03A1-4D73-A4E0-35D74D568A04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16" creationId="{9F835A99-04AC-494A-A572-AFE8413CC938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18" creationId="{7B786209-1B0B-4CA9-9BDD-F7327066A84D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20" creationId="{2D2964BB-484D-45AE-AD66-D407D0629652}"/>
          </ac:spMkLst>
        </pc:spChg>
        <pc:spChg chg="add">
          <ac:chgData name="Josef Šmidrkal" userId="ead7695192c430a5" providerId="LiveId" clId="{7186FEBC-6F99-4971-94DE-0DF74BD07C2F}" dt="2023-09-26T11:49:36.321" v="3238" actId="26606"/>
          <ac:spMkLst>
            <pc:docMk/>
            <pc:sldMk cId="3916301527" sldId="269"/>
            <ac:spMk id="22" creationId="{6691AC69-A76E-4DAB-B565-468B6B87ACF3}"/>
          </ac:spMkLst>
        </pc:spChg>
      </pc:sldChg>
      <pc:sldChg chg="addSp modSp new mod setBg">
        <pc:chgData name="Josef Šmidrkal" userId="ead7695192c430a5" providerId="LiveId" clId="{7186FEBC-6F99-4971-94DE-0DF74BD07C2F}" dt="2023-09-26T12:08:21.703" v="3340" actId="20577"/>
        <pc:sldMkLst>
          <pc:docMk/>
          <pc:sldMk cId="3129604874" sldId="270"/>
        </pc:sldMkLst>
        <pc:spChg chg="mod">
          <ac:chgData name="Josef Šmidrkal" userId="ead7695192c430a5" providerId="LiveId" clId="{7186FEBC-6F99-4971-94DE-0DF74BD07C2F}" dt="2023-09-26T12:08:21.703" v="3340" actId="20577"/>
          <ac:spMkLst>
            <pc:docMk/>
            <pc:sldMk cId="3129604874" sldId="270"/>
            <ac:spMk id="2" creationId="{3B7B8317-E0C8-0807-88A7-AC899408530C}"/>
          </ac:spMkLst>
        </pc:spChg>
        <pc:spChg chg="add">
          <ac:chgData name="Josef Šmidrkal" userId="ead7695192c430a5" providerId="LiveId" clId="{7186FEBC-6F99-4971-94DE-0DF74BD07C2F}" dt="2023-09-26T11:59:52.025" v="3320" actId="26606"/>
          <ac:spMkLst>
            <pc:docMk/>
            <pc:sldMk cId="3129604874" sldId="270"/>
            <ac:spMk id="7" creationId="{9095C1F4-AE7F-44E4-8693-40D3D6831140}"/>
          </ac:spMkLst>
        </pc:spChg>
        <pc:spChg chg="add">
          <ac:chgData name="Josef Šmidrkal" userId="ead7695192c430a5" providerId="LiveId" clId="{7186FEBC-6F99-4971-94DE-0DF74BD07C2F}" dt="2023-09-26T11:59:52.025" v="3320" actId="26606"/>
          <ac:spMkLst>
            <pc:docMk/>
            <pc:sldMk cId="3129604874" sldId="270"/>
            <ac:spMk id="13" creationId="{871AEA07-1E14-44B4-8E55-64EF049CD66F}"/>
          </ac:spMkLst>
        </pc:spChg>
        <pc:grpChg chg="add">
          <ac:chgData name="Josef Šmidrkal" userId="ead7695192c430a5" providerId="LiveId" clId="{7186FEBC-6F99-4971-94DE-0DF74BD07C2F}" dt="2023-09-26T11:59:52.025" v="3320" actId="26606"/>
          <ac:grpSpMkLst>
            <pc:docMk/>
            <pc:sldMk cId="3129604874" sldId="270"/>
            <ac:grpSpMk id="9" creationId="{8734DDD3-F723-4DD3-8ABE-EC0B2AC87D74}"/>
          </ac:grpSpMkLst>
        </pc:grpChg>
      </pc:sldChg>
      <pc:sldMasterChg chg="setBg modSldLayout">
        <pc:chgData name="Josef Šmidrkal" userId="ead7695192c430a5" providerId="LiveId" clId="{7186FEBC-6F99-4971-94DE-0DF74BD07C2F}" dt="2023-09-26T11:42:09.745" v="3183"/>
        <pc:sldMasterMkLst>
          <pc:docMk/>
          <pc:sldMasterMk cId="4072973864" sldId="2147483648"/>
        </pc:sldMasterMkLst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3189721992" sldId="2147483649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1006191053" sldId="2147483650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3594508634" sldId="2147483651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954891482" sldId="2147483652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4028256912" sldId="2147483653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1221806851" sldId="2147483654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312903104" sldId="2147483655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4201229198" sldId="2147483656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444447280" sldId="2147483657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3962566577" sldId="2147483658"/>
          </pc:sldLayoutMkLst>
        </pc:sldLayoutChg>
        <pc:sldLayoutChg chg="setBg">
          <pc:chgData name="Josef Šmidrkal" userId="ead7695192c430a5" providerId="LiveId" clId="{7186FEBC-6F99-4971-94DE-0DF74BD07C2F}" dt="2023-09-26T11:42:09.745" v="3183"/>
          <pc:sldLayoutMkLst>
            <pc:docMk/>
            <pc:sldMasterMk cId="4072973864" sldId="2147483648"/>
            <pc:sldLayoutMk cId="14007148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32A0-ABDF-40BF-0859-47E762FF2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D7236-30DF-CA8B-7CA7-CA5E83477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477E-3EED-823A-00FF-8F8A711F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521CD-21AD-1D68-19FF-0019EFAAA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16F2D-4193-5865-7051-C0D6310B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8972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89B26-C4E6-A579-A06F-90F74710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77F92-CC83-F3DF-2BB2-ADFDAA47B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88477-9117-DC6C-3B8C-2BAAAD25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F80A0-3FCC-8526-9FA8-4E48EB0E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0DB94-0D3E-9F9C-AB28-E175879A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256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2D2E6-6397-6409-070E-1D51485DA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56983-2380-E0C6-79CA-E324D043A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BE185-3AE3-756D-80DB-A8E51483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4142-6E16-F236-4C43-79B74BBE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B10E-E72A-62BC-96B8-AA7567A6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0071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2836-3261-3B10-099E-0255D1EF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5201-D338-73C1-4537-27C9811B3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D5BDD-E840-A711-9EE2-8564E6E6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6CD14-002D-F2DA-11B6-9090826F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513F8-610C-444A-43C0-BAAE7155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061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3AC1-34B9-5C48-1EA8-C7D2ED19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7947A-5AB4-7355-A697-41B6FBF9E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7BC30-81C9-45AB-7048-38743239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ADCD9-88F5-4366-60F6-1E326A61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0FAA1-7E71-0F26-D64C-FC176D8C6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450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3C5A0-4739-E8B7-BC75-3DFCAC83B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E526B-0C70-EEE1-443C-A619D1E9C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29BE2-F9A5-A77F-1E11-90A5B94C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D445-EDEE-0FB8-BBA1-2BC7BFEA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21139-4FA6-C44C-170C-1099D66D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FA1F2-483C-C1EC-1FB2-196773B7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5489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A191-2A4C-AD0D-53F3-8F8E991F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FFB0E-2674-5D6B-53C0-003E47ED6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5ACA8-5142-4DA2-400E-93446C926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4B548-DBC8-2093-1A0A-631AD0596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9A150-C71F-5BF1-A870-311DCAC19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3FFCB-7825-9C00-4B95-9B2F2C6A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15DA4-9EE0-D260-84BD-64E03916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91226-F3F1-C124-6F50-73ED13ED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2825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23EB-EDEA-BCD0-AD2A-B17B716BD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945DE-0F54-E29F-A5C9-2C883562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0B1A1-BBEF-6483-F359-31C6CFDA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32448-DB74-B444-A8CD-03077FF3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2180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C4186-2241-B458-521F-3EEAC107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1BE055-8EA1-D37E-5198-60C771E8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287BF-B1BC-E1D6-A9C0-FEA27902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290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5518-E2BF-901C-295B-3E8D5495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D616E-8917-6FF1-67B7-ACFC7C82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C46DC-598E-3898-A003-4512D307B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6E4C5-0C3E-D0D6-C9DF-028E7794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608F5-FB7E-526D-69C7-A59B9420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75366-EACB-4643-F8C1-6C5A37EF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122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91AC6-0D44-4AA7-6FDA-126D867D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CC0B3-2A7A-AEE1-7DBE-B5B52EC03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2E903-0CD8-3EB6-DAC0-6D9945DB6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2831A-3BE7-F514-908D-51959613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00AC1-F9AD-6182-0DCF-572D3F13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45B49-A5B8-33D2-BBE0-AE87D8DD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4444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B4923-A8FB-C04C-B0AE-19976E62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E9969-C1D6-EE0D-76B3-2319DC91F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91230-CA37-84B4-A793-E87B6565A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EE49-7A7E-4BEE-A9F4-116A9E30462C}" type="datetimeFigureOut">
              <a:rPr lang="LID4096" smtClean="0"/>
              <a:t>09/26/2023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A5EF-286A-6B9E-F8F2-941491A21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FB22-0276-3E78-6A55-CC85D7D46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F8ED0-9618-4BBC-A27A-DB76953C119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297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lowl.readthedocs.io/en/latest/Usage.html#connecto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ltego.com/" TargetMode="External"/><Relationship Id="rId2" Type="http://schemas.openxmlformats.org/officeDocument/2006/relationships/hyperlink" Target="https://yeti-platform.github.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CTI-Platform/connectors/tree/master/external-impor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.opencti.io/dashboard" TargetMode="External"/><Relationship Id="rId2" Type="http://schemas.openxmlformats.org/officeDocument/2006/relationships/hyperlink" Target="https://warnerchad.medium.com/opencti-cyber-threat-intelligence-platform-intro-8e88aa26fb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yhackme.com/room/opencti" TargetMode="External"/><Relationship Id="rId5" Type="http://schemas.openxmlformats.org/officeDocument/2006/relationships/hyperlink" Target="https://www.youtube.com/watch?v=2tBDnZYwmBs" TargetMode="External"/><Relationship Id="rId4" Type="http://schemas.openxmlformats.org/officeDocument/2006/relationships/hyperlink" Target="https://training.filigran.io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midrkal/OpenCTI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cti.io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iceworks.com/it-security/vulnerability-management/articles/best-threat-intelligence-platforms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sive.com/misp-vs-opencti" TargetMode="External"/><Relationship Id="rId2" Type="http://schemas.openxmlformats.org/officeDocument/2006/relationships/hyperlink" Target="https://github.com/OpenCTI-Platform/connectors/blob/master/external-import/misp/README.m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hive-project.org/" TargetMode="External"/><Relationship Id="rId2" Type="http://schemas.openxmlformats.org/officeDocument/2006/relationships/hyperlink" Target="https://dfir-iri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9809C-5769-9FDC-6873-09C61E6DC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3800"/>
              <a:t>OpenCTI.io</a:t>
            </a:r>
            <a:br>
              <a:rPr lang="en-US" sz="3800"/>
            </a:br>
            <a:r>
              <a:rPr lang="en-US" sz="3800"/>
              <a:t>- Open Cyber Threat Intelligence</a:t>
            </a:r>
            <a:endParaRPr lang="LID4096" sz="3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black and yellow dots&#10;&#10;Description automatically generated">
            <a:extLst>
              <a:ext uri="{FF2B5EF4-FFF2-40B4-BE49-F238E27FC236}">
                <a16:creationId xmlns:a16="http://schemas.microsoft.com/office/drawing/2014/main" id="{F71165D3-F05C-3C6F-2772-FE01C75BB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954" y="395553"/>
            <a:ext cx="3833364" cy="18016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18D1D9-96B5-AFFE-C638-522FE39CA3FB}"/>
              </a:ext>
            </a:extLst>
          </p:cNvPr>
          <p:cNvSpPr txBox="1"/>
          <p:nvPr/>
        </p:nvSpPr>
        <p:spPr>
          <a:xfrm>
            <a:off x="7719361" y="5888186"/>
            <a:ext cx="1942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/>
              <a:t>TLP:CLEAR | Public</a:t>
            </a:r>
            <a:endParaRPr lang="LID4096" sz="1800" dirty="0"/>
          </a:p>
          <a:p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72162-DAE7-51C6-6C7B-09FBD5A9F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9361" y="3729936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en-US" sz="1600" dirty="0"/>
              <a:t>26-09-2023 | 70</a:t>
            </a:r>
            <a:r>
              <a:rPr lang="en-US" sz="1600" baseline="30000" dirty="0"/>
              <a:t>th</a:t>
            </a:r>
            <a:r>
              <a:rPr lang="en-US" sz="1600" dirty="0"/>
              <a:t> TF-CSIRT | Stockholm</a:t>
            </a:r>
          </a:p>
          <a:p>
            <a:pPr algn="l"/>
            <a:r>
              <a:rPr lang="cs-CZ" sz="1600" dirty="0"/>
              <a:t>Josef</a:t>
            </a:r>
            <a:r>
              <a:rPr lang="en-US" sz="1600" dirty="0">
                <a:solidFill>
                  <a:srgbClr val="FECB38"/>
                </a:solidFill>
              </a:rPr>
              <a:t>.</a:t>
            </a:r>
            <a:r>
              <a:rPr lang="cs-CZ" sz="1600" dirty="0"/>
              <a:t>Šmidrkal</a:t>
            </a:r>
            <a:r>
              <a:rPr lang="cs-CZ" sz="1600" dirty="0">
                <a:solidFill>
                  <a:srgbClr val="FECB38"/>
                </a:solidFill>
              </a:rPr>
              <a:t>@revonet.cz</a:t>
            </a:r>
          </a:p>
          <a:p>
            <a:pPr algn="l"/>
            <a:endParaRPr lang="cs-CZ" sz="1600" dirty="0"/>
          </a:p>
          <a:p>
            <a:pPr algn="l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431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559A-0F07-0714-0E81-439493F7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Q&amp;A: We use </a:t>
            </a:r>
            <a:r>
              <a:rPr lang="en-US" dirty="0" err="1"/>
              <a:t>IntelOwl</a:t>
            </a:r>
            <a:r>
              <a:rPr lang="en-US" dirty="0"/>
              <a:t> for auto-intel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10421-C039-8F86-7584-C5697E13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OpenCTI</a:t>
            </a:r>
            <a:r>
              <a:rPr lang="en-US" dirty="0"/>
              <a:t> and </a:t>
            </a:r>
            <a:r>
              <a:rPr lang="en-US" dirty="0" err="1"/>
              <a:t>IntelOwl</a:t>
            </a:r>
            <a:r>
              <a:rPr lang="en-US" dirty="0"/>
              <a:t> complement each other and can work well together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https://intelowl.readthedocs.io/en/latest/Usage.html#connectors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List of pre-built Connectors:</a:t>
            </a:r>
          </a:p>
          <a:p>
            <a:r>
              <a:rPr lang="en-US" b="1" dirty="0"/>
              <a:t>MISP</a:t>
            </a:r>
            <a:r>
              <a:rPr lang="en-US" dirty="0"/>
              <a:t>: automatically creates an event on your MISP instance, linking the successful analysis on </a:t>
            </a:r>
            <a:r>
              <a:rPr lang="en-US" dirty="0" err="1"/>
              <a:t>IntelOwl</a:t>
            </a:r>
            <a:r>
              <a:rPr lang="en-US" dirty="0"/>
              <a:t>.</a:t>
            </a:r>
          </a:p>
          <a:p>
            <a:r>
              <a:rPr lang="en-US" b="1" dirty="0" err="1"/>
              <a:t>OpenCTI</a:t>
            </a:r>
            <a:r>
              <a:rPr lang="en-US" dirty="0"/>
              <a:t>: automatically creates an observable and a linked report on your </a:t>
            </a:r>
            <a:r>
              <a:rPr lang="en-US" dirty="0" err="1"/>
              <a:t>OpenCTI</a:t>
            </a:r>
            <a:r>
              <a:rPr lang="en-US" dirty="0"/>
              <a:t> instance, linking the successful analysis on </a:t>
            </a:r>
            <a:r>
              <a:rPr lang="en-US" dirty="0" err="1"/>
              <a:t>IntelOwl</a:t>
            </a:r>
            <a:r>
              <a:rPr lang="en-US" dirty="0"/>
              <a:t>.</a:t>
            </a:r>
          </a:p>
          <a:p>
            <a:r>
              <a:rPr lang="en-US" b="1" dirty="0"/>
              <a:t>YETI</a:t>
            </a:r>
            <a:r>
              <a:rPr lang="en-US" dirty="0"/>
              <a:t>: YETI = Your Everyday Threat Intelligence. find or create observable on YETI, linking the successful analysis on </a:t>
            </a:r>
            <a:r>
              <a:rPr lang="en-US" dirty="0" err="1"/>
              <a:t>IntelOwl</a:t>
            </a:r>
            <a:r>
              <a:rPr lang="en-US" dirty="0"/>
              <a:t>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77442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559A-0F07-0714-0E81-439493F7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Q&amp;A: We use YETI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10421-C039-8F86-7584-C5697E13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OpenCTI</a:t>
            </a:r>
            <a:r>
              <a:rPr lang="en-US" dirty="0"/>
              <a:t> and YETI are comparable with each having its benefits.</a:t>
            </a:r>
          </a:p>
          <a:p>
            <a:r>
              <a:rPr lang="en-US" dirty="0"/>
              <a:t>YETI = “…platform meant to organize IOCs and observables”</a:t>
            </a:r>
          </a:p>
          <a:p>
            <a:r>
              <a:rPr lang="en-US" dirty="0"/>
              <a:t>Why not to use both?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>
                <a:hlinkClick r:id="rId2"/>
              </a:rPr>
              <a:t>https://yeti-platform.github.io/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err="1">
                <a:hlinkClick r:id="rId3"/>
              </a:rPr>
              <a:t>Maltego</a:t>
            </a:r>
            <a:r>
              <a:rPr lang="en-US" dirty="0"/>
              <a:t> has transforms for both YETI and </a:t>
            </a:r>
            <a:r>
              <a:rPr lang="en-US" dirty="0" err="1"/>
              <a:t>OpenCTI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631336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0483-25B2-E0DE-787D-023E291C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Q&amp;A: We use commercial TI provider XY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E7031-3974-00BB-E350-9DDA67FF2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823"/>
            <a:ext cx="10697308" cy="46031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Ready-made external-import connectors for TI feed providers like</a:t>
            </a:r>
          </a:p>
          <a:p>
            <a:pPr lvl="1"/>
            <a:r>
              <a:rPr lang="en-US" dirty="0"/>
              <a:t>Intel471</a:t>
            </a:r>
          </a:p>
          <a:p>
            <a:pPr lvl="1"/>
            <a:r>
              <a:rPr lang="en-US" dirty="0" err="1"/>
              <a:t>Crowdstrike</a:t>
            </a:r>
            <a:endParaRPr lang="en-US" dirty="0"/>
          </a:p>
          <a:p>
            <a:pPr lvl="1"/>
            <a:r>
              <a:rPr lang="en-US" dirty="0" err="1"/>
              <a:t>Eset</a:t>
            </a:r>
            <a:endParaRPr lang="en-US" dirty="0"/>
          </a:p>
          <a:p>
            <a:pPr lvl="1"/>
            <a:r>
              <a:rPr lang="en-US" dirty="0"/>
              <a:t>Flashpoint</a:t>
            </a:r>
          </a:p>
          <a:p>
            <a:pPr lvl="1"/>
            <a:r>
              <a:rPr lang="en-US" dirty="0"/>
              <a:t>Kaspersky</a:t>
            </a:r>
          </a:p>
          <a:p>
            <a:pPr lvl="1"/>
            <a:r>
              <a:rPr lang="en-US" dirty="0"/>
              <a:t>Recorded Future</a:t>
            </a:r>
          </a:p>
          <a:p>
            <a:r>
              <a:rPr lang="en-US" dirty="0"/>
              <a:t>Do not ingest TI provider feed into your SIEM directly!</a:t>
            </a:r>
            <a:r>
              <a:rPr lang="en-US" dirty="0">
                <a:solidFill>
                  <a:srgbClr val="FF0000"/>
                </a:solidFill>
              </a:rPr>
              <a:t>!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(unless it’s custom-made for you)</a:t>
            </a:r>
          </a:p>
          <a:p>
            <a:r>
              <a:rPr lang="en-US" dirty="0"/>
              <a:t>Do not ingest TI provider STIX feed into your MISP directly!</a:t>
            </a:r>
            <a:br>
              <a:rPr lang="en-US" dirty="0"/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(analyze it first in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OpenCTI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and export to MISP what’s useful)</a:t>
            </a:r>
            <a:endParaRPr lang="en-US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r>
              <a:rPr lang="en-US" sz="2400" dirty="0">
                <a:hlinkClick r:id="rId2"/>
              </a:rPr>
              <a:t>https://github.com/OpenCTI-Platform/connectors/tree/master/external-import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361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6DCE-E8DF-2096-4089-60F0F59E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Q&amp;A: Not easy to deploy/maintain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485EB-9BED-8D25-0C5F-935DB7AE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deployed using Docker together with:</a:t>
            </a:r>
          </a:p>
          <a:p>
            <a:r>
              <a:rPr lang="en-US" dirty="0" err="1"/>
              <a:t>Wazzuh</a:t>
            </a:r>
            <a:endParaRPr lang="en-US" dirty="0"/>
          </a:p>
          <a:p>
            <a:r>
              <a:rPr lang="en-US" dirty="0" err="1"/>
              <a:t>IntelOwl</a:t>
            </a:r>
            <a:endParaRPr lang="en-US" dirty="0"/>
          </a:p>
          <a:p>
            <a:r>
              <a:rPr lang="en-US" dirty="0"/>
              <a:t>MISP</a:t>
            </a:r>
          </a:p>
          <a:p>
            <a:r>
              <a:rPr lang="en-US" dirty="0"/>
              <a:t>etc.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Instance to generate (some) screenshots for this presentation deployed today on my laptop during morning talks. (Demo?)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7FAFB-6B3A-51DA-6E46-6C018D24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Learning / Training / Resources</a:t>
            </a:r>
            <a:endParaRPr lang="LID4096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27E9-D7F2-4CCA-1765-83604F47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556" y="1398602"/>
            <a:ext cx="6019800" cy="4889350"/>
          </a:xfrm>
        </p:spPr>
        <p:txBody>
          <a:bodyPr anchor="t">
            <a:normAutofit/>
          </a:bodyPr>
          <a:lstStyle/>
          <a:p>
            <a:r>
              <a:rPr lang="en-US" sz="2600" dirty="0">
                <a:hlinkClick r:id="rId2"/>
              </a:rPr>
              <a:t>Medium.com: </a:t>
            </a:r>
            <a:r>
              <a:rPr lang="en-US" sz="2600" dirty="0" err="1">
                <a:hlinkClick r:id="rId2"/>
              </a:rPr>
              <a:t>OpenCTI</a:t>
            </a:r>
            <a:r>
              <a:rPr lang="en-US" sz="2600" dirty="0">
                <a:hlinkClick r:id="rId2"/>
              </a:rPr>
              <a:t> platform intro</a:t>
            </a:r>
            <a:endParaRPr lang="en-US" sz="2600" dirty="0">
              <a:hlinkClick r:id="rId3"/>
            </a:endParaRPr>
          </a:p>
          <a:p>
            <a:r>
              <a:rPr lang="en-US" sz="2600" dirty="0">
                <a:hlinkClick r:id="rId3"/>
              </a:rPr>
              <a:t>https://demo.opencti.io/dashboard</a:t>
            </a:r>
            <a:endParaRPr lang="en-US" sz="2600" dirty="0"/>
          </a:p>
          <a:p>
            <a:r>
              <a:rPr lang="en-US" sz="2600" dirty="0">
                <a:hlinkClick r:id="rId4"/>
              </a:rPr>
              <a:t>https://training.filigran.io/</a:t>
            </a:r>
            <a:r>
              <a:rPr lang="en-US" sz="2600" dirty="0"/>
              <a:t> </a:t>
            </a:r>
          </a:p>
          <a:p>
            <a:r>
              <a:rPr lang="en-US" sz="2600" dirty="0">
                <a:hlinkClick r:id="rId5"/>
              </a:rPr>
              <a:t>YouTube: Introduction to the </a:t>
            </a:r>
            <a:r>
              <a:rPr lang="en-US" sz="2600" dirty="0" err="1">
                <a:hlinkClick r:id="rId5"/>
              </a:rPr>
              <a:t>OpenCTI</a:t>
            </a:r>
            <a:r>
              <a:rPr lang="en-US" sz="2600" dirty="0">
                <a:hlinkClick r:id="rId5"/>
              </a:rPr>
              <a:t> platform</a:t>
            </a:r>
            <a:endParaRPr lang="en-US" sz="2600" dirty="0"/>
          </a:p>
          <a:p>
            <a:r>
              <a:rPr lang="en-US" sz="2600" dirty="0">
                <a:hlinkClick r:id="rId6"/>
              </a:rPr>
              <a:t>TryHackMe.com: </a:t>
            </a:r>
            <a:r>
              <a:rPr lang="en-US" sz="2600" dirty="0" err="1">
                <a:hlinkClick r:id="rId6"/>
              </a:rPr>
              <a:t>OpenCTI</a:t>
            </a:r>
            <a:r>
              <a:rPr lang="en-US" sz="2600" dirty="0">
                <a:hlinkClick r:id="rId6"/>
              </a:rPr>
              <a:t> room</a:t>
            </a:r>
            <a:r>
              <a:rPr lang="en-US" sz="2600" dirty="0"/>
              <a:t> (subscribers only)</a:t>
            </a:r>
            <a:br>
              <a:rPr lang="en-US" sz="2600" dirty="0"/>
            </a:br>
            <a:r>
              <a:rPr lang="en-US" sz="2600" dirty="0"/>
              <a:t>-&gt; prepared and configured instance,</a:t>
            </a:r>
            <a:br>
              <a:rPr lang="en-US" sz="2600" dirty="0"/>
            </a:br>
            <a:r>
              <a:rPr lang="en-US" sz="2600" dirty="0"/>
              <a:t>used within guided case investigation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0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9B6030A-BBA5-D611-20AF-86D2333A65A7}"/>
              </a:ext>
            </a:extLst>
          </p:cNvPr>
          <p:cNvSpPr txBox="1">
            <a:spLocks/>
          </p:cNvSpPr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200" dirty="0">
                <a:latin typeface="+mn-lt"/>
                <a:ea typeface="+mn-ea"/>
                <a:cs typeface="+mn-cs"/>
              </a:rPr>
              <a:t>Try it yourself in Docker!</a:t>
            </a: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13141-5E21-70B6-A0F7-95B35502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5" y="876142"/>
            <a:ext cx="5339053" cy="1596696"/>
          </a:xfrm>
        </p:spPr>
        <p:txBody>
          <a:bodyPr>
            <a:normAutofit/>
          </a:bodyPr>
          <a:lstStyle/>
          <a:p>
            <a:pPr algn="ctr" defTabSz="457200"/>
            <a:r>
              <a:rPr lang="cs-CZ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  <a:endParaRPr lang="LID4096" sz="6600" dirty="0"/>
          </a:p>
        </p:txBody>
      </p:sp>
      <p:pic>
        <p:nvPicPr>
          <p:cNvPr id="2052" name="Picture 4" descr="undefined">
            <a:extLst>
              <a:ext uri="{FF2B5EF4-FFF2-40B4-BE49-F238E27FC236}">
                <a16:creationId xmlns:a16="http://schemas.microsoft.com/office/drawing/2014/main" id="{C48EB9F6-8A08-1BD0-C277-5815E9161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497" y="1860943"/>
            <a:ext cx="587773" cy="58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095670B-56A2-748E-C48A-9832B7AB8987}"/>
              </a:ext>
            </a:extLst>
          </p:cNvPr>
          <p:cNvSpPr txBox="1">
            <a:spLocks/>
          </p:cNvSpPr>
          <p:nvPr/>
        </p:nvSpPr>
        <p:spPr>
          <a:xfrm>
            <a:off x="6584730" y="2069148"/>
            <a:ext cx="5297036" cy="496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spcAft>
                <a:spcPts val="600"/>
              </a:spcAft>
            </a:pPr>
            <a:r>
              <a:rPr lang="cs-CZ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3"/>
              </a:rPr>
              <a:t>https://github.com/smidrkal/OpenCTI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accent2">
                    <a:lumMod val="75000"/>
                  </a:schemeClr>
                </a:solidFill>
              </a:rPr>
              <a:t>(License: Unlicense = do as you like)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9B043D-0C76-6224-98BB-46E6014B0D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9102" y="2820529"/>
            <a:ext cx="2560354" cy="2560351"/>
          </a:xfrm>
          <a:prstGeom prst="rect">
            <a:avLst/>
          </a:prstGeom>
        </p:spPr>
      </p:pic>
      <p:sp>
        <p:nvSpPr>
          <p:cNvPr id="12" name="Arrow: Bent 11">
            <a:extLst>
              <a:ext uri="{FF2B5EF4-FFF2-40B4-BE49-F238E27FC236}">
                <a16:creationId xmlns:a16="http://schemas.microsoft.com/office/drawing/2014/main" id="{76FA344E-D5B8-0356-F467-59D82212EFDD}"/>
              </a:ext>
            </a:extLst>
          </p:cNvPr>
          <p:cNvSpPr/>
          <p:nvPr/>
        </p:nvSpPr>
        <p:spPr>
          <a:xfrm rot="10800000" flipH="1">
            <a:off x="6568383" y="3374165"/>
            <a:ext cx="486586" cy="705327"/>
          </a:xfrm>
          <a:prstGeom prst="bentArrow">
            <a:avLst>
              <a:gd name="adj1" fmla="val 19134"/>
              <a:gd name="adj2" fmla="val 25000"/>
              <a:gd name="adj3" fmla="val 27302"/>
              <a:gd name="adj4" fmla="val 5313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A26D71-2F6B-DD5D-8727-70E9696DB01A}"/>
              </a:ext>
            </a:extLst>
          </p:cNvPr>
          <p:cNvSpPr txBox="1"/>
          <p:nvPr/>
        </p:nvSpPr>
        <p:spPr>
          <a:xfrm rot="2236459">
            <a:off x="10467513" y="793855"/>
            <a:ext cx="115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Aft>
                <a:spcPts val="600"/>
              </a:spcAft>
            </a:pPr>
            <a:r>
              <a:rPr lang="en-US" sz="1800" kern="1200">
                <a:solidFill>
                  <a:srgbClr val="FECB38"/>
                </a:solidFill>
                <a:latin typeface="+mn-lt"/>
                <a:ea typeface="+mn-ea"/>
                <a:cs typeface="+mn-cs"/>
              </a:rPr>
              <a:t>Demo?</a:t>
            </a:r>
            <a:endParaRPr lang="LID4096" sz="3600">
              <a:solidFill>
                <a:srgbClr val="FE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3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69C42-A6F2-EC34-1CC5-84C2933F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What?</a:t>
            </a:r>
            <a:endParaRPr lang="LID4096" dirty="0">
              <a:solidFill>
                <a:srgbClr val="FFFFFF"/>
              </a:solidFill>
            </a:endParaRPr>
          </a:p>
        </p:txBody>
      </p:sp>
      <p:sp>
        <p:nvSpPr>
          <p:cNvPr id="1035" name="Rectangle: Rounded Corners 1034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C4FCBB3-6DD6-C809-7A93-1BD105E18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952" y="1733610"/>
            <a:ext cx="4673848" cy="74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DE6E8C5-7BDC-0650-8202-2A0913FBE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739" y="2727162"/>
            <a:ext cx="6077870" cy="333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367A4D-9B64-65AD-B44E-86FEE91637A6}"/>
              </a:ext>
            </a:extLst>
          </p:cNvPr>
          <p:cNvSpPr txBox="1"/>
          <p:nvPr/>
        </p:nvSpPr>
        <p:spPr>
          <a:xfrm>
            <a:off x="750584" y="1800911"/>
            <a:ext cx="4218981" cy="414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0080">
              <a:spcAft>
                <a:spcPts val="600"/>
              </a:spcAft>
            </a:pPr>
            <a:r>
              <a:rPr lang="en-US" sz="196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Threat Intelligence Platform</a:t>
            </a:r>
            <a:endParaRPr lang="cs-CZ" sz="196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0080">
              <a:spcAft>
                <a:spcPts val="600"/>
              </a:spcAft>
            </a:pPr>
            <a:endParaRPr lang="cs-CZ" sz="168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0080">
              <a:spcAft>
                <a:spcPts val="600"/>
              </a:spcAft>
            </a:pP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Store, organize, </a:t>
            </a:r>
            <a:r>
              <a:rPr lang="en-US" sz="168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visualize</a:t>
            </a: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share knowledge about cyber threats.</a:t>
            </a:r>
            <a:endParaRPr lang="cs-CZ" sz="168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0080">
              <a:spcAft>
                <a:spcPts val="600"/>
              </a:spcAft>
            </a:pPr>
            <a:endParaRPr lang="en-US" sz="168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0080">
              <a:spcAft>
                <a:spcPts val="600"/>
              </a:spcAft>
            </a:pP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Handle incident response cases</a:t>
            </a:r>
            <a:br>
              <a:rPr lang="cs-CZ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collaborative work.</a:t>
            </a:r>
            <a:endParaRPr lang="cs-CZ" sz="168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0080">
              <a:spcAft>
                <a:spcPts val="600"/>
              </a:spcAft>
            </a:pPr>
            <a:endParaRPr lang="cs-CZ" sz="168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0080">
              <a:spcAft>
                <a:spcPts val="600"/>
              </a:spcAft>
            </a:pP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 by French National Agency for the Security of Information System (ANSSI)</a:t>
            </a:r>
            <a:r>
              <a:rPr lang="cs-CZ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non-profit organization </a:t>
            </a:r>
            <a:r>
              <a:rPr lang="en-US" sz="168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Luatix</a:t>
            </a:r>
            <a:r>
              <a:rPr lang="en-US" sz="168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(defunct)</a:t>
            </a:r>
            <a:br>
              <a:rPr lang="en-US" sz="1680" dirty="0"/>
            </a:br>
            <a:r>
              <a:rPr lang="en-US" sz="1680" dirty="0"/>
              <a:t>(now developed by Filigran.io)</a:t>
            </a:r>
            <a:endParaRPr lang="en-US" sz="168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LID4096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19B42-A8D6-591E-586E-51A355B0BEB1}"/>
              </a:ext>
            </a:extLst>
          </p:cNvPr>
          <p:cNvSpPr txBox="1"/>
          <p:nvPr/>
        </p:nvSpPr>
        <p:spPr>
          <a:xfrm>
            <a:off x="1186587" y="5485330"/>
            <a:ext cx="2396592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 defTabSz="640080">
              <a:spcAft>
                <a:spcPts val="600"/>
              </a:spcAft>
              <a:buFont typeface="Wingdings" panose="05000000000000000000" pitchFamily="2" charset="2"/>
              <a:buChar char="è"/>
            </a:pPr>
            <a:r>
              <a:rPr lang="en-US" sz="196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https://opencti.io</a:t>
            </a:r>
            <a:r>
              <a:rPr lang="en-US" sz="196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è"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17477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14F84-DAD0-759B-A49F-DFC90A7F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705" y="261515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cs-CZ" sz="2800" dirty="0">
                <a:solidFill>
                  <a:srgbClr val="FFFFFF"/>
                </a:solidFill>
              </a:rPr>
              <a:t>Why?</a:t>
            </a:r>
            <a:endParaRPr lang="LID4096" sz="28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54A50-381A-24B6-3029-816866539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840" y="1280159"/>
            <a:ext cx="4182174" cy="5199772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Free &amp; Open Source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(and actually useful)</a:t>
            </a:r>
          </a:p>
          <a:p>
            <a:r>
              <a:rPr lang="cs-CZ" dirty="0">
                <a:solidFill>
                  <a:schemeClr val="bg1"/>
                </a:solidFill>
              </a:rPr>
              <a:t>Easy to deploy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(somewhat)</a:t>
            </a:r>
          </a:p>
          <a:p>
            <a:r>
              <a:rPr lang="cs-CZ" dirty="0">
                <a:solidFill>
                  <a:schemeClr val="bg1"/>
                </a:solidFill>
              </a:rPr>
              <a:t>Integrates well with other tools (somewhat)</a:t>
            </a:r>
          </a:p>
          <a:p>
            <a:r>
              <a:rPr lang="cs-CZ" dirty="0">
                <a:solidFill>
                  <a:schemeClr val="bg1"/>
                </a:solidFill>
              </a:rPr>
              <a:t>Security Analysts Workbench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+ Case Management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STIX import &amp; export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OpenCTI</a:t>
            </a:r>
            <a:r>
              <a:rPr lang="en-US" dirty="0">
                <a:solidFill>
                  <a:schemeClr val="bg1"/>
                </a:solidFill>
              </a:rPr>
              <a:t> Community Edition: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Apache License 2.0 </a:t>
            </a:r>
          </a:p>
          <a:p>
            <a:r>
              <a:rPr lang="en-US" dirty="0" err="1">
                <a:solidFill>
                  <a:schemeClr val="bg1"/>
                </a:solidFill>
              </a:rPr>
              <a:t>OpenCTI</a:t>
            </a:r>
            <a:r>
              <a:rPr lang="en-US" dirty="0">
                <a:solidFill>
                  <a:schemeClr val="bg1"/>
                </a:solidFill>
              </a:rPr>
              <a:t> Enterprise Edition: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OpenCTI</a:t>
            </a:r>
            <a:r>
              <a:rPr lang="en-US" dirty="0">
                <a:solidFill>
                  <a:schemeClr val="bg1"/>
                </a:solidFill>
              </a:rPr>
              <a:t> Non-Commercial License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5EBBD-7569-CC0A-2758-58947833C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2734" y="640080"/>
            <a:ext cx="5057398" cy="60263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/>
              <a:t>Dynamic intelligence feed</a:t>
            </a:r>
            <a:endParaRPr lang="cs-CZ" sz="2400" b="1" dirty="0"/>
          </a:p>
          <a:p>
            <a:r>
              <a:rPr lang="en-US" sz="2400" dirty="0" err="1"/>
              <a:t>OpenCTI</a:t>
            </a:r>
            <a:r>
              <a:rPr lang="en-US" sz="2400" dirty="0"/>
              <a:t> displays operational and strategic information linked through a unified data model based on STIX2 standards.</a:t>
            </a:r>
            <a:endParaRPr lang="cs-CZ" sz="2400" dirty="0"/>
          </a:p>
          <a:p>
            <a:r>
              <a:rPr lang="cs-CZ" sz="2400" b="1" dirty="0"/>
              <a:t>A</a:t>
            </a:r>
            <a:r>
              <a:rPr lang="en-US" sz="2400" b="1" dirty="0" err="1"/>
              <a:t>utomated</a:t>
            </a:r>
            <a:r>
              <a:rPr lang="en-US" sz="2400" b="1" dirty="0"/>
              <a:t> workflows:</a:t>
            </a:r>
            <a:r>
              <a:rPr lang="en-US" sz="2400" dirty="0"/>
              <a:t> Its engine arrives at logical inferences automatically to deliver insights and real-time correlations.</a:t>
            </a:r>
            <a:endParaRPr lang="cs-CZ" sz="2400" dirty="0"/>
          </a:p>
          <a:p>
            <a:r>
              <a:rPr lang="en-US" sz="2400" b="1" dirty="0"/>
              <a:t>Integration with the IT ecosystem:</a:t>
            </a:r>
            <a:r>
              <a:rPr lang="en-US" sz="2400" dirty="0"/>
              <a:t> Its open-source architecture enables easy integration with all homegrown and third-party systems.</a:t>
            </a:r>
            <a:endParaRPr lang="cs-CZ" sz="2400" dirty="0"/>
          </a:p>
          <a:p>
            <a:r>
              <a:rPr lang="en-US" sz="2400" b="1" dirty="0"/>
              <a:t>Smart data visualization:</a:t>
            </a:r>
            <a:r>
              <a:rPr lang="en-US" sz="2400" dirty="0"/>
              <a:t> Analysts can visualize entities and their relationships, including nested relationships, with multiple view options. </a:t>
            </a:r>
          </a:p>
          <a:p>
            <a:r>
              <a:rPr lang="en-US" sz="2400" b="1" dirty="0"/>
              <a:t>Analysis tools:</a:t>
            </a:r>
            <a:r>
              <a:rPr lang="en-US" sz="2400" dirty="0"/>
              <a:t> All information and indicators are linked to a primary source to drive analysis, scoring, and remediation. 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en-US" sz="2400" dirty="0"/>
              <a:t>shameless </a:t>
            </a:r>
            <a:r>
              <a:rPr lang="cs-CZ" sz="2400" dirty="0"/>
              <a:t>copy &amp; paste: </a:t>
            </a:r>
            <a:r>
              <a:rPr lang="cs-CZ" sz="2400" dirty="0">
                <a:hlinkClick r:id="rId2"/>
              </a:rPr>
              <a:t>spiceworks.com</a:t>
            </a:r>
            <a:r>
              <a:rPr lang="cs-CZ" sz="2400" dirty="0"/>
              <a:t>)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404886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17A1-2D84-ECC5-A1C5-D33DF9904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2100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var(--h1_typography-font-family)"/>
              </a:rPr>
              <a:t>Case Management</a:t>
            </a:r>
            <a:endParaRPr lang="LID4096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E09EB-B13E-D7BE-1DDD-E18C277FA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093"/>
            <a:ext cx="12192000" cy="612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3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D7EA-49AE-5516-3C6A-B60BC730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20725"/>
          </a:xfrm>
        </p:spPr>
        <p:txBody>
          <a:bodyPr/>
          <a:lstStyle/>
          <a:p>
            <a:r>
              <a:rPr lang="cs-CZ" b="1" i="0" dirty="0">
                <a:solidFill>
                  <a:schemeClr val="bg1"/>
                </a:solidFill>
                <a:effectLst/>
                <a:latin typeface="var(--h1_typography-font-family)"/>
              </a:rPr>
              <a:t>Data Visualization</a:t>
            </a:r>
            <a:endParaRPr lang="LID4096" dirty="0">
              <a:solidFill>
                <a:schemeClr val="bg1"/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998B500-748A-10A8-964D-DD0C7CF2D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26" y="835025"/>
            <a:ext cx="12396852" cy="595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39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1E3F-10D1-352D-AAED-F076D970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347438" cy="786667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chemeClr val="bg1"/>
                </a:solidFill>
                <a:effectLst/>
                <a:latin typeface="var(--h1_typography-font-family)"/>
              </a:rPr>
              <a:t>Knowledge Management</a:t>
            </a:r>
            <a:endParaRPr lang="LID4096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D5377-C570-EF0B-8646-4B2DAC8B1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288"/>
            <a:ext cx="12192000" cy="606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1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B8317-E0C8-0807-88A7-AC899408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Speedrun: Q&amp;A</a:t>
            </a:r>
          </a:p>
        </p:txBody>
      </p:sp>
    </p:spTree>
    <p:extLst>
      <p:ext uri="{BB962C8B-B14F-4D97-AF65-F5344CB8AC3E}">
        <p14:creationId xmlns:p14="http://schemas.microsoft.com/office/powerpoint/2010/main" val="312960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559A-0F07-0714-0E81-439493F7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Q&amp;A: We use MISP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10421-C039-8F86-7584-C5697E13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“Malware Information Sharing Platform” is more a “backend” for storing, categorizing and sharing </a:t>
            </a:r>
            <a:r>
              <a:rPr lang="en-US" dirty="0" err="1"/>
              <a:t>IoCs</a:t>
            </a:r>
            <a:r>
              <a:rPr lang="en-US" dirty="0"/>
              <a:t>.</a:t>
            </a:r>
          </a:p>
          <a:p>
            <a:r>
              <a:rPr lang="en-US" dirty="0"/>
              <a:t>Why not to use both? </a:t>
            </a:r>
            <a:r>
              <a:rPr lang="en-US" dirty="0" err="1"/>
              <a:t>OpenCTI</a:t>
            </a:r>
            <a:r>
              <a:rPr lang="en-US" dirty="0"/>
              <a:t> can ingest MISP events and enrich them with additional threat intelligence (-&gt; see </a:t>
            </a:r>
            <a:r>
              <a:rPr lang="en-US" dirty="0" err="1"/>
              <a:t>IoCs</a:t>
            </a:r>
            <a:r>
              <a:rPr lang="en-US" dirty="0"/>
              <a:t> in TI context).</a:t>
            </a:r>
          </a:p>
          <a:p>
            <a:r>
              <a:rPr lang="en-US" dirty="0"/>
              <a:t>Your Threat Hunter &amp; Security Analyst can cooperate in </a:t>
            </a:r>
            <a:r>
              <a:rPr lang="en-US" dirty="0" err="1"/>
              <a:t>OpenCTI</a:t>
            </a:r>
            <a:r>
              <a:rPr lang="en-US" dirty="0"/>
              <a:t> while keeping your MISP instance ‘ballast-free’...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>
                <a:hlinkClick r:id="rId2"/>
              </a:rPr>
              <a:t>https://github.com/OpenCTI-Platform/connectors/blob/master/external-import/misp/README.md</a:t>
            </a: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>
                <a:hlinkClick r:id="rId3"/>
              </a:rPr>
              <a:t>https://www.cosive.com/misp-vs-opencti</a:t>
            </a:r>
            <a:r>
              <a:rPr lang="en-US" dirty="0"/>
              <a:t> (</a:t>
            </a:r>
            <a:r>
              <a:rPr lang="en-US" b="1" u="sng" dirty="0"/>
              <a:t>no</a:t>
            </a:r>
            <a:r>
              <a:rPr lang="en-US" dirty="0"/>
              <a:t> to ‘versus’ approach)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4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5251B-6833-BA5E-8CA9-AF5BD6B0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Q&amp;A: We use </a:t>
            </a:r>
            <a:r>
              <a:rPr lang="en-US" dirty="0" err="1"/>
              <a:t>TheHive</a:t>
            </a:r>
            <a:r>
              <a:rPr lang="en-US" dirty="0"/>
              <a:t>/IRIS for Case </a:t>
            </a:r>
            <a:r>
              <a:rPr lang="en-US" dirty="0" err="1"/>
              <a:t>Mgmt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D69F6-8B6A-EC39-0252-E9DE8D98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your usage scenario, </a:t>
            </a:r>
            <a:r>
              <a:rPr lang="en-US" u="sng" dirty="0"/>
              <a:t>why not to use both</a:t>
            </a:r>
            <a:r>
              <a:rPr lang="en-US" dirty="0"/>
              <a:t>?</a:t>
            </a:r>
          </a:p>
          <a:p>
            <a:r>
              <a:rPr lang="en-US" dirty="0" err="1"/>
              <a:t>OpenCTI</a:t>
            </a:r>
            <a:r>
              <a:rPr lang="en-US" dirty="0"/>
              <a:t> for your Analysts, </a:t>
            </a:r>
            <a:br>
              <a:rPr lang="en-US" dirty="0"/>
            </a:br>
            <a:r>
              <a:rPr lang="en-US" dirty="0"/>
              <a:t>potentially better (visualization) for management reporting.</a:t>
            </a:r>
          </a:p>
          <a:p>
            <a:endParaRPr lang="en-US" dirty="0"/>
          </a:p>
          <a:p>
            <a:r>
              <a:rPr lang="en-US" dirty="0"/>
              <a:t>IRIS: </a:t>
            </a:r>
            <a:r>
              <a:rPr lang="en-US" dirty="0">
                <a:hlinkClick r:id="rId2"/>
              </a:rPr>
              <a:t>https://dfir-iris.org/</a:t>
            </a:r>
            <a:r>
              <a:rPr lang="en-US" dirty="0"/>
              <a:t> (by Airbus Security),</a:t>
            </a:r>
            <a:br>
              <a:rPr lang="en-US" dirty="0"/>
            </a:br>
            <a:r>
              <a:rPr lang="en-US" dirty="0"/>
              <a:t>gaining popularity after </a:t>
            </a:r>
            <a:r>
              <a:rPr lang="en-US" dirty="0">
                <a:hlinkClick r:id="rId3"/>
              </a:rPr>
              <a:t>https://thehive-project.org/</a:t>
            </a:r>
            <a:r>
              <a:rPr lang="en-US" dirty="0"/>
              <a:t> license change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31373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811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var(--h1_typography-font-family)</vt:lpstr>
      <vt:lpstr>Wingdings</vt:lpstr>
      <vt:lpstr>Office Theme</vt:lpstr>
      <vt:lpstr>OpenCTI.io - Open Cyber Threat Intelligence</vt:lpstr>
      <vt:lpstr>What?</vt:lpstr>
      <vt:lpstr>Why?</vt:lpstr>
      <vt:lpstr>Case Management</vt:lpstr>
      <vt:lpstr>Data Visualization</vt:lpstr>
      <vt:lpstr>Knowledge Management</vt:lpstr>
      <vt:lpstr>Speedrun: Q&amp;A</vt:lpstr>
      <vt:lpstr>Q&amp;A: We use MISP</vt:lpstr>
      <vt:lpstr>Q&amp;A: We use TheHive/IRIS for Case Mgmt</vt:lpstr>
      <vt:lpstr>Q&amp;A: We use IntelOwl for auto-intel</vt:lpstr>
      <vt:lpstr>Q&amp;A: We use YETI</vt:lpstr>
      <vt:lpstr>Q&amp;A: We use commercial TI provider XY</vt:lpstr>
      <vt:lpstr>Q&amp;A: Not easy to deploy/maintain</vt:lpstr>
      <vt:lpstr>Learning / Training / Resources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OpenCTI.io - Open Cyber Threat Intelligence</dc:title>
  <dc:creator>Josef Šmidrkal</dc:creator>
  <cp:lastModifiedBy>Josef Šmidrkal</cp:lastModifiedBy>
  <cp:revision>1</cp:revision>
  <dcterms:created xsi:type="dcterms:W3CDTF">2023-09-26T07:46:23Z</dcterms:created>
  <dcterms:modified xsi:type="dcterms:W3CDTF">2023-09-26T13:54:20Z</dcterms:modified>
</cp:coreProperties>
</file>